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19"/>
  </p:notesMasterIdLst>
  <p:handoutMasterIdLst>
    <p:handoutMasterId r:id="rId20"/>
  </p:handoutMasterIdLst>
  <p:sldIdLst>
    <p:sldId id="260" r:id="rId2"/>
    <p:sldId id="257" r:id="rId3"/>
    <p:sldId id="267" r:id="rId4"/>
    <p:sldId id="292" r:id="rId5"/>
    <p:sldId id="293" r:id="rId6"/>
    <p:sldId id="294" r:id="rId7"/>
    <p:sldId id="296" r:id="rId8"/>
    <p:sldId id="299" r:id="rId9"/>
    <p:sldId id="300" r:id="rId10"/>
    <p:sldId id="304" r:id="rId11"/>
    <p:sldId id="301" r:id="rId12"/>
    <p:sldId id="302" r:id="rId13"/>
    <p:sldId id="303" r:id="rId14"/>
    <p:sldId id="306" r:id="rId15"/>
    <p:sldId id="305" r:id="rId16"/>
    <p:sldId id="307" r:id="rId17"/>
    <p:sldId id="291" r:id="rId18"/>
  </p:sldIdLst>
  <p:sldSz cx="13442950" cy="7561263"/>
  <p:notesSz cx="6858000" cy="9144000"/>
  <p:custDataLst>
    <p:tags r:id="rId21"/>
  </p:custDataLst>
  <p:defaultTextStyle>
    <a:defPPr>
      <a:defRPr lang="fr-FR"/>
    </a:defPPr>
    <a:lvl1pPr algn="l" defTabSz="1006475"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1pPr>
    <a:lvl2pPr marL="503238" indent="-46038" algn="l" defTabSz="1006475"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2pPr>
    <a:lvl3pPr marL="1006475" indent="-92075" algn="l" defTabSz="1006475"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3pPr>
    <a:lvl4pPr marL="1511300" indent="-139700" algn="l" defTabSz="1006475"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4pPr>
    <a:lvl5pPr marL="2014538" indent="-185738" algn="l" defTabSz="1006475"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381">
          <p15:clr>
            <a:srgbClr val="A4A3A4"/>
          </p15:clr>
        </p15:guide>
        <p15:guide id="2" pos="423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9D9D9"/>
    <a:srgbClr val="5AC4F3"/>
    <a:srgbClr val="99D7F7"/>
    <a:srgbClr val="00965E"/>
    <a:srgbClr val="003DA5"/>
    <a:srgbClr val="64A70B"/>
    <a:srgbClr val="E10098"/>
    <a:srgbClr val="9B3259"/>
    <a:srgbClr val="97D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034" autoAdjust="0"/>
    <p:restoredTop sz="94660"/>
  </p:normalViewPr>
  <p:slideViewPr>
    <p:cSldViewPr>
      <p:cViewPr varScale="1">
        <p:scale>
          <a:sx n="75" d="100"/>
          <a:sy n="75" d="100"/>
        </p:scale>
        <p:origin x="864" y="53"/>
      </p:cViewPr>
      <p:guideLst>
        <p:guide orient="horz" pos="2381"/>
        <p:guide pos="4234"/>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B33831B-15B3-425A-801E-EB2DDF4BD343}"/>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defTabSz="1008035" eaLnBrk="1" fontAlgn="auto" hangingPunct="1">
              <a:spcBef>
                <a:spcPts val="0"/>
              </a:spcBef>
              <a:spcAft>
                <a:spcPts val="0"/>
              </a:spcAft>
              <a:defRPr sz="1200">
                <a:latin typeface="+mn-lt"/>
                <a:ea typeface="+mn-ea"/>
                <a:cs typeface="+mn-cs"/>
              </a:defRPr>
            </a:lvl1pPr>
          </a:lstStyle>
          <a:p>
            <a:pPr>
              <a:defRPr/>
            </a:pPr>
            <a:endParaRPr lang="fr-FR"/>
          </a:p>
        </p:txBody>
      </p:sp>
      <p:sp>
        <p:nvSpPr>
          <p:cNvPr id="3" name="Espace réservé de la date 2">
            <a:extLst>
              <a:ext uri="{FF2B5EF4-FFF2-40B4-BE49-F238E27FC236}">
                <a16:creationId xmlns:a16="http://schemas.microsoft.com/office/drawing/2014/main" id="{24BFA7C0-374D-425B-95A9-9D2EA9AC2E80}"/>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cs typeface="Arial" charset="0"/>
              </a:defRPr>
            </a:lvl1pPr>
          </a:lstStyle>
          <a:p>
            <a:pPr>
              <a:defRPr/>
            </a:pPr>
            <a:fld id="{0A998566-80F7-41E1-83B5-D98A0180CDA5}" type="datetimeFigureOut">
              <a:rPr lang="fr-FR"/>
              <a:pPr>
                <a:defRPr/>
              </a:pPr>
              <a:t>12/10/2023</a:t>
            </a:fld>
            <a:endParaRPr lang="fr-FR"/>
          </a:p>
        </p:txBody>
      </p:sp>
      <p:sp>
        <p:nvSpPr>
          <p:cNvPr id="4" name="Espace réservé du pied de page 3">
            <a:extLst>
              <a:ext uri="{FF2B5EF4-FFF2-40B4-BE49-F238E27FC236}">
                <a16:creationId xmlns:a16="http://schemas.microsoft.com/office/drawing/2014/main" id="{A90E6C09-F0A2-4365-8AB3-CD5327054E89}"/>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1008035" eaLnBrk="1" fontAlgn="auto" hangingPunct="1">
              <a:spcBef>
                <a:spcPts val="0"/>
              </a:spcBef>
              <a:spcAft>
                <a:spcPts val="0"/>
              </a:spcAft>
              <a:defRPr sz="1200">
                <a:latin typeface="+mn-lt"/>
                <a:ea typeface="+mn-ea"/>
                <a:cs typeface="+mn-cs"/>
              </a:defRPr>
            </a:lvl1pPr>
          </a:lstStyle>
          <a:p>
            <a:pPr>
              <a:defRPr/>
            </a:pPr>
            <a:endParaRPr lang="fr-FR"/>
          </a:p>
        </p:txBody>
      </p:sp>
      <p:sp>
        <p:nvSpPr>
          <p:cNvPr id="5" name="Espace réservé du numéro de diapositive 4">
            <a:extLst>
              <a:ext uri="{FF2B5EF4-FFF2-40B4-BE49-F238E27FC236}">
                <a16:creationId xmlns:a16="http://schemas.microsoft.com/office/drawing/2014/main" id="{5411D2BD-B22B-4B32-B08C-2500270AAE37}"/>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anose="020F0502020204030204" pitchFamily="34" charset="0"/>
                <a:cs typeface="Arial" panose="020B0604020202020204" pitchFamily="34" charset="0"/>
              </a:defRPr>
            </a:lvl1pPr>
          </a:lstStyle>
          <a:p>
            <a:pPr>
              <a:defRPr/>
            </a:pPr>
            <a:fld id="{A8A056F2-65C4-48B4-821B-00A318605DD4}" type="slidenum">
              <a:rPr lang="fr-FR" altLang="fr-FR"/>
              <a:pPr>
                <a:defRPr/>
              </a:pPr>
              <a:t>‹N°›</a:t>
            </a:fld>
            <a:endParaRPr lang="fr-FR" altLang="fr-F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Espace réservé de l'image des diapositives 3">
            <a:extLst>
              <a:ext uri="{FF2B5EF4-FFF2-40B4-BE49-F238E27FC236}">
                <a16:creationId xmlns:a16="http://schemas.microsoft.com/office/drawing/2014/main" id="{9D8BF3D0-63F1-4BFA-A029-529D647074F8}"/>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fr-FR" noProof="0"/>
          </a:p>
        </p:txBody>
      </p:sp>
      <p:sp>
        <p:nvSpPr>
          <p:cNvPr id="5" name="Espace réservé des commentaires 4">
            <a:extLst>
              <a:ext uri="{FF2B5EF4-FFF2-40B4-BE49-F238E27FC236}">
                <a16:creationId xmlns:a16="http://schemas.microsoft.com/office/drawing/2014/main" id="{FAB20ED9-2E39-4568-9ED9-1B2BFB2554FF}"/>
              </a:ext>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Tree>
    <p:extLst>
      <p:ext uri="{BB962C8B-B14F-4D97-AF65-F5344CB8AC3E}">
        <p14:creationId xmlns:p14="http://schemas.microsoft.com/office/powerpoint/2010/main" val="60421628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Arial"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Arial" charset="0"/>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Arial" charset="0"/>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Arial" charset="0"/>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Arial"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UV_A_SANS_IMAG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B6020BD5-7438-5248-A04B-BFC0262E26CA}"/>
              </a:ext>
            </a:extLst>
          </p:cNvPr>
          <p:cNvSpPr/>
          <p:nvPr userDrawn="1"/>
        </p:nvSpPr>
        <p:spPr>
          <a:xfrm>
            <a:off x="528787" y="7231421"/>
            <a:ext cx="1126912" cy="215444"/>
          </a:xfrm>
          <a:prstGeom prst="rect">
            <a:avLst/>
          </a:prstGeom>
        </p:spPr>
        <p:txBody>
          <a:bodyPr wrap="none" lIns="0" tIns="0" rIns="0" bIns="0">
            <a:spAutoFit/>
          </a:bodyPr>
          <a:lstStyle/>
          <a:p>
            <a:r>
              <a:rPr lang="fr-FR" sz="700" b="1" dirty="0">
                <a:solidFill>
                  <a:srgbClr val="000000"/>
                </a:solidFill>
                <a:effectLst/>
                <a:latin typeface="Marianne" panose="02000000000000000000" pitchFamily="2" charset="0"/>
              </a:rPr>
              <a:t>OFB Direction Normandie</a:t>
            </a:r>
          </a:p>
          <a:p>
            <a:r>
              <a:rPr lang="fr-FR" sz="700" b="1" dirty="0">
                <a:solidFill>
                  <a:srgbClr val="000000"/>
                </a:solidFill>
                <a:effectLst/>
                <a:latin typeface="Marianne" panose="02000000000000000000" pitchFamily="2" charset="0"/>
              </a:rPr>
              <a:t>FDPPMA27</a:t>
            </a:r>
            <a:endParaRPr lang="fr-FR" sz="700" dirty="0">
              <a:solidFill>
                <a:srgbClr val="000000"/>
              </a:solidFill>
              <a:effectLst/>
              <a:latin typeface="Marianne" panose="02000000000000000000" pitchFamily="2" charset="0"/>
            </a:endParaRPr>
          </a:p>
        </p:txBody>
      </p:sp>
      <p:pic>
        <p:nvPicPr>
          <p:cNvPr id="13" name="Image 12">
            <a:extLst>
              <a:ext uri="{FF2B5EF4-FFF2-40B4-BE49-F238E27FC236}">
                <a16:creationId xmlns:a16="http://schemas.microsoft.com/office/drawing/2014/main" id="{253B5DB0-E2A2-AB4B-9C22-382CB684FFA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2709" r="29266" b="832"/>
          <a:stretch/>
        </p:blipFill>
        <p:spPr>
          <a:xfrm>
            <a:off x="7353609" y="2150405"/>
            <a:ext cx="6088636" cy="5410857"/>
          </a:xfrm>
          <a:prstGeom prst="rect">
            <a:avLst/>
          </a:prstGeom>
        </p:spPr>
      </p:pic>
      <p:sp>
        <p:nvSpPr>
          <p:cNvPr id="6" name="ZoneTexte 5">
            <a:extLst>
              <a:ext uri="{FF2B5EF4-FFF2-40B4-BE49-F238E27FC236}">
                <a16:creationId xmlns:a16="http://schemas.microsoft.com/office/drawing/2014/main" id="{4130B0C7-7C29-48C4-89DA-AED5DB05C803}"/>
              </a:ext>
            </a:extLst>
          </p:cNvPr>
          <p:cNvSpPr txBox="1">
            <a:spLocks noChangeArrowheads="1"/>
          </p:cNvSpPr>
          <p:nvPr/>
        </p:nvSpPr>
        <p:spPr bwMode="auto">
          <a:xfrm>
            <a:off x="10681915" y="7130501"/>
            <a:ext cx="609696" cy="309562"/>
          </a:xfrm>
          <a:prstGeom prst="rect">
            <a:avLst/>
          </a:prstGeom>
          <a:noFill/>
          <a:ln>
            <a:noFill/>
          </a:ln>
        </p:spPr>
        <p:txBody>
          <a:bodyPr wrap="none" lIns="0" tIns="0" rIns="0" bIns="0" anchor="ct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defTabSz="1006475"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defTabSz="1006475"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defTabSz="1006475"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defTabSz="1006475"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algn="r" eaLnBrk="1" hangingPunct="1">
              <a:defRPr/>
            </a:pPr>
            <a:fld id="{C2E984DB-8E26-4E68-9CB1-9AC00B4BAFEF}" type="slidenum">
              <a:rPr lang="fr-FR" altLang="fr-FR" sz="700" b="1" smtClean="0">
                <a:solidFill>
                  <a:srgbClr val="000000"/>
                </a:solidFill>
                <a:latin typeface="Marianne" panose="02000000000000000000" pitchFamily="2" charset="0"/>
                <a:cs typeface="Arial" panose="020B0604020202020204" pitchFamily="34" charset="0"/>
              </a:rPr>
              <a:pPr algn="r" eaLnBrk="1" hangingPunct="1">
                <a:defRPr/>
              </a:pPr>
              <a:t>‹N°›</a:t>
            </a:fld>
            <a:endParaRPr lang="fr-FR" altLang="fr-FR" sz="700" b="1" dirty="0">
              <a:solidFill>
                <a:srgbClr val="000000"/>
              </a:solidFill>
              <a:latin typeface="Marianne" panose="02000000000000000000" pitchFamily="2" charset="0"/>
              <a:cs typeface="Arial" panose="020B0604020202020204" pitchFamily="34" charset="0"/>
            </a:endParaRPr>
          </a:p>
        </p:txBody>
      </p:sp>
      <p:sp>
        <p:nvSpPr>
          <p:cNvPr id="83977" name="Espace réservé du titre 1"/>
          <p:cNvSpPr>
            <a:spLocks noGrp="1"/>
          </p:cNvSpPr>
          <p:nvPr>
            <p:ph type="ctrTitle" hasCustomPrompt="1"/>
          </p:nvPr>
        </p:nvSpPr>
        <p:spPr>
          <a:xfrm>
            <a:off x="528638" y="2304858"/>
            <a:ext cx="8928992" cy="3790465"/>
          </a:xfrm>
          <a:prstGeom prst="rect">
            <a:avLst/>
          </a:prstGeom>
        </p:spPr>
        <p:txBody>
          <a:bodyPr lIns="0" tIns="0" rIns="0" bIns="0" anchor="ctr"/>
          <a:lstStyle>
            <a:lvl1pPr marL="0" marR="0" indent="0" algn="l" defTabSz="1006475" rtl="0" eaLnBrk="1" fontAlgn="base" latinLnBrk="0" hangingPunct="1">
              <a:lnSpc>
                <a:spcPct val="100000"/>
              </a:lnSpc>
              <a:spcBef>
                <a:spcPct val="0"/>
              </a:spcBef>
              <a:spcAft>
                <a:spcPct val="0"/>
              </a:spcAft>
              <a:buClrTx/>
              <a:buSzTx/>
              <a:buFontTx/>
              <a:buNone/>
              <a:tabLst/>
              <a:defRPr sz="3200" b="1" i="0" baseline="0">
                <a:solidFill>
                  <a:srgbClr val="000000"/>
                </a:solidFill>
                <a:latin typeface="Marianne" panose="02000000000000000000" pitchFamily="2" charset="0"/>
              </a:defRPr>
            </a:lvl1pPr>
          </a:lstStyle>
          <a:p>
            <a:pPr marL="0" marR="0" lvl="0" indent="0" algn="l" defTabSz="1006475" rtl="0" eaLnBrk="1" fontAlgn="base" latinLnBrk="0" hangingPunct="1">
              <a:lnSpc>
                <a:spcPct val="100000"/>
              </a:lnSpc>
              <a:spcBef>
                <a:spcPct val="0"/>
              </a:spcBef>
              <a:spcAft>
                <a:spcPct val="0"/>
              </a:spcAft>
              <a:buClrTx/>
              <a:buSzTx/>
              <a:buFontTx/>
              <a:buNone/>
              <a:tabLst/>
              <a:defRPr/>
            </a:pPr>
            <a:r>
              <a:rPr lang="fr-FR" noProof="0" dirty="0"/>
              <a:t>MODIFIEZ LE STYLE DU TITRE</a:t>
            </a:r>
          </a:p>
        </p:txBody>
      </p:sp>
      <p:pic>
        <p:nvPicPr>
          <p:cNvPr id="2" name="Image 1">
            <a:extLst>
              <a:ext uri="{FF2B5EF4-FFF2-40B4-BE49-F238E27FC236}">
                <a16:creationId xmlns:a16="http://schemas.microsoft.com/office/drawing/2014/main" id="{BD517998-B85F-294A-94E8-05E54B393445}"/>
              </a:ext>
            </a:extLst>
          </p:cNvPr>
          <p:cNvPicPr>
            <a:picLocks noChangeAspect="1"/>
          </p:cNvPicPr>
          <p:nvPr userDrawn="1"/>
        </p:nvPicPr>
        <p:blipFill>
          <a:blip r:embed="rId3"/>
          <a:stretch>
            <a:fillRect/>
          </a:stretch>
        </p:blipFill>
        <p:spPr>
          <a:xfrm>
            <a:off x="528787" y="540272"/>
            <a:ext cx="1774442" cy="1556158"/>
          </a:xfrm>
          <a:prstGeom prst="rect">
            <a:avLst/>
          </a:prstGeom>
        </p:spPr>
      </p:pic>
      <p:pic>
        <p:nvPicPr>
          <p:cNvPr id="15" name="Image 14">
            <a:extLst>
              <a:ext uri="{FF2B5EF4-FFF2-40B4-BE49-F238E27FC236}">
                <a16:creationId xmlns:a16="http://schemas.microsoft.com/office/drawing/2014/main" id="{3860295D-5C72-2743-B56D-7805DDE0AB52}"/>
              </a:ext>
            </a:extLst>
          </p:cNvPr>
          <p:cNvPicPr>
            <a:picLocks noChangeAspect="1"/>
          </p:cNvPicPr>
          <p:nvPr userDrawn="1"/>
        </p:nvPicPr>
        <p:blipFill>
          <a:blip r:embed="rId4"/>
          <a:stretch>
            <a:fillRect/>
          </a:stretch>
        </p:blipFill>
        <p:spPr>
          <a:xfrm>
            <a:off x="11707990" y="540272"/>
            <a:ext cx="1175920" cy="1556158"/>
          </a:xfrm>
          <a:prstGeom prst="rect">
            <a:avLst/>
          </a:prstGeom>
        </p:spPr>
      </p:pic>
      <p:sp>
        <p:nvSpPr>
          <p:cNvPr id="18" name="ZoneTexte 17">
            <a:extLst>
              <a:ext uri="{FF2B5EF4-FFF2-40B4-BE49-F238E27FC236}">
                <a16:creationId xmlns:a16="http://schemas.microsoft.com/office/drawing/2014/main" id="{02A08F76-D52E-894E-B2A8-2D1A9EE49516}"/>
              </a:ext>
            </a:extLst>
          </p:cNvPr>
          <p:cNvSpPr txBox="1">
            <a:spLocks noChangeArrowheads="1"/>
          </p:cNvSpPr>
          <p:nvPr userDrawn="1"/>
        </p:nvSpPr>
        <p:spPr bwMode="auto">
          <a:xfrm>
            <a:off x="12305931" y="7130501"/>
            <a:ext cx="609696" cy="309562"/>
          </a:xfrm>
          <a:prstGeom prst="rect">
            <a:avLst/>
          </a:prstGeom>
          <a:noFill/>
          <a:ln>
            <a:noFill/>
          </a:ln>
        </p:spPr>
        <p:txBody>
          <a:bodyPr wrap="none" lIns="0" tIns="0" rIns="0" bIns="0" anchor="ct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defTabSz="1006475"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defTabSz="1006475"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defTabSz="1006475"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defTabSz="1006475"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algn="r" eaLnBrk="1" hangingPunct="1">
              <a:defRPr/>
            </a:pPr>
            <a:r>
              <a:rPr lang="fr-FR" altLang="fr-FR" sz="700" b="1" dirty="0">
                <a:solidFill>
                  <a:srgbClr val="000000"/>
                </a:solidFill>
                <a:latin typeface="Marianne" panose="02000000000000000000" pitchFamily="2" charset="0"/>
                <a:cs typeface="Arial" panose="020B0604020202020204" pitchFamily="34" charset="0"/>
              </a:rPr>
              <a:t>13/10/2023</a:t>
            </a:r>
          </a:p>
        </p:txBody>
      </p:sp>
      <p:cxnSp>
        <p:nvCxnSpPr>
          <p:cNvPr id="19" name="Connecteur droit 18">
            <a:extLst>
              <a:ext uri="{FF2B5EF4-FFF2-40B4-BE49-F238E27FC236}">
                <a16:creationId xmlns:a16="http://schemas.microsoft.com/office/drawing/2014/main" id="{DD65A345-26EE-0942-A0AA-AC5D49B541C1}"/>
              </a:ext>
            </a:extLst>
          </p:cNvPr>
          <p:cNvCxnSpPr>
            <a:cxnSpLocks/>
          </p:cNvCxnSpPr>
          <p:nvPr userDrawn="1"/>
        </p:nvCxnSpPr>
        <p:spPr>
          <a:xfrm>
            <a:off x="528787" y="7020991"/>
            <a:ext cx="8280920"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3785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UV_B_AVEC_IMAG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0DD26886-773F-5646-8BA3-675E5F168A54}"/>
              </a:ext>
            </a:extLst>
          </p:cNvPr>
          <p:cNvPicPr>
            <a:picLocks noChangeAspect="1"/>
          </p:cNvPicPr>
          <p:nvPr userDrawn="1"/>
        </p:nvPicPr>
        <p:blipFill>
          <a:blip r:embed="rId2"/>
          <a:stretch>
            <a:fillRect/>
          </a:stretch>
        </p:blipFill>
        <p:spPr>
          <a:xfrm>
            <a:off x="528787" y="540272"/>
            <a:ext cx="1774442" cy="1556158"/>
          </a:xfrm>
          <a:prstGeom prst="rect">
            <a:avLst/>
          </a:prstGeom>
        </p:spPr>
      </p:pic>
      <p:pic>
        <p:nvPicPr>
          <p:cNvPr id="6" name="Image 5">
            <a:extLst>
              <a:ext uri="{FF2B5EF4-FFF2-40B4-BE49-F238E27FC236}">
                <a16:creationId xmlns:a16="http://schemas.microsoft.com/office/drawing/2014/main" id="{661B725C-19D4-0F4C-8855-82AAB8452A33}"/>
              </a:ext>
            </a:extLst>
          </p:cNvPr>
          <p:cNvPicPr>
            <a:picLocks noChangeAspect="1"/>
          </p:cNvPicPr>
          <p:nvPr userDrawn="1"/>
        </p:nvPicPr>
        <p:blipFill>
          <a:blip r:embed="rId3"/>
          <a:stretch>
            <a:fillRect/>
          </a:stretch>
        </p:blipFill>
        <p:spPr>
          <a:xfrm>
            <a:off x="11707990" y="540272"/>
            <a:ext cx="1175920" cy="1556158"/>
          </a:xfrm>
          <a:prstGeom prst="rect">
            <a:avLst/>
          </a:prstGeom>
        </p:spPr>
      </p:pic>
      <p:cxnSp>
        <p:nvCxnSpPr>
          <p:cNvPr id="14" name="Connecteur droit 13">
            <a:extLst>
              <a:ext uri="{FF2B5EF4-FFF2-40B4-BE49-F238E27FC236}">
                <a16:creationId xmlns:a16="http://schemas.microsoft.com/office/drawing/2014/main" id="{73047745-F0D7-2A4E-94BD-543D8AF4010B}"/>
              </a:ext>
            </a:extLst>
          </p:cNvPr>
          <p:cNvCxnSpPr>
            <a:cxnSpLocks/>
          </p:cNvCxnSpPr>
          <p:nvPr userDrawn="1"/>
        </p:nvCxnSpPr>
        <p:spPr>
          <a:xfrm>
            <a:off x="528787" y="7020991"/>
            <a:ext cx="12385526"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16" name="Espace réservé du titre 1">
            <a:extLst>
              <a:ext uri="{FF2B5EF4-FFF2-40B4-BE49-F238E27FC236}">
                <a16:creationId xmlns:a16="http://schemas.microsoft.com/office/drawing/2014/main" id="{B3A1F669-4B0A-404C-B26D-A0D071F35738}"/>
              </a:ext>
            </a:extLst>
          </p:cNvPr>
          <p:cNvSpPr>
            <a:spLocks noGrp="1"/>
          </p:cNvSpPr>
          <p:nvPr>
            <p:ph type="ctrTitle" hasCustomPrompt="1"/>
          </p:nvPr>
        </p:nvSpPr>
        <p:spPr>
          <a:xfrm>
            <a:off x="528787" y="2295089"/>
            <a:ext cx="8928992" cy="3790465"/>
          </a:xfrm>
          <a:prstGeom prst="rect">
            <a:avLst/>
          </a:prstGeom>
        </p:spPr>
        <p:txBody>
          <a:bodyPr lIns="0" tIns="0" rIns="0" bIns="0" anchor="ctr"/>
          <a:lstStyle>
            <a:lvl1pPr marL="0" marR="0" indent="0" algn="l" defTabSz="1006475" rtl="0" eaLnBrk="1" fontAlgn="base" latinLnBrk="0" hangingPunct="1">
              <a:lnSpc>
                <a:spcPct val="100000"/>
              </a:lnSpc>
              <a:spcBef>
                <a:spcPct val="0"/>
              </a:spcBef>
              <a:spcAft>
                <a:spcPct val="0"/>
              </a:spcAft>
              <a:buClrTx/>
              <a:buSzTx/>
              <a:buFontTx/>
              <a:buNone/>
              <a:tabLst/>
              <a:defRPr sz="3200" b="1" i="0" baseline="0">
                <a:solidFill>
                  <a:schemeClr val="bg1"/>
                </a:solidFill>
                <a:latin typeface="Marianne" panose="02000000000000000000" pitchFamily="2" charset="0"/>
              </a:defRPr>
            </a:lvl1pPr>
          </a:lstStyle>
          <a:p>
            <a:pPr marL="0" marR="0" lvl="0" indent="0" algn="l" defTabSz="1006475" rtl="0" eaLnBrk="1" fontAlgn="base" latinLnBrk="0" hangingPunct="1">
              <a:lnSpc>
                <a:spcPct val="100000"/>
              </a:lnSpc>
              <a:spcBef>
                <a:spcPct val="0"/>
              </a:spcBef>
              <a:spcAft>
                <a:spcPct val="0"/>
              </a:spcAft>
              <a:buClrTx/>
              <a:buSzTx/>
              <a:buFontTx/>
              <a:buNone/>
              <a:tabLst/>
              <a:defRPr/>
            </a:pPr>
            <a:r>
              <a:rPr lang="fr-FR" noProof="0" dirty="0"/>
              <a:t>MODIFIEZ LE STYLE DU TITRE</a:t>
            </a:r>
          </a:p>
        </p:txBody>
      </p:sp>
    </p:spTree>
    <p:extLst>
      <p:ext uri="{BB962C8B-B14F-4D97-AF65-F5344CB8AC3E}">
        <p14:creationId xmlns:p14="http://schemas.microsoft.com/office/powerpoint/2010/main" val="939693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itre fond couleu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20B96BF-68DF-DD44-8857-73CA7E8337F5}"/>
              </a:ext>
            </a:extLst>
          </p:cNvPr>
          <p:cNvSpPr/>
          <p:nvPr userDrawn="1"/>
        </p:nvSpPr>
        <p:spPr>
          <a:xfrm>
            <a:off x="528638" y="1044327"/>
            <a:ext cx="12914313" cy="5976664"/>
          </a:xfrm>
          <a:prstGeom prst="rect">
            <a:avLst/>
          </a:prstGeom>
          <a:solidFill>
            <a:srgbClr val="5AC4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a:noFill/>
              </a:ln>
              <a:solidFill>
                <a:srgbClr val="99D7F7"/>
              </a:solidFill>
            </a:endParaRPr>
          </a:p>
        </p:txBody>
      </p:sp>
      <p:pic>
        <p:nvPicPr>
          <p:cNvPr id="9" name="Image 8">
            <a:extLst>
              <a:ext uri="{FF2B5EF4-FFF2-40B4-BE49-F238E27FC236}">
                <a16:creationId xmlns:a16="http://schemas.microsoft.com/office/drawing/2014/main" id="{33013AB0-DD7E-1B41-8B98-E174EA08F68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0000" y="270000"/>
            <a:ext cx="576064" cy="505199"/>
          </a:xfrm>
          <a:prstGeom prst="rect">
            <a:avLst/>
          </a:prstGeom>
        </p:spPr>
      </p:pic>
      <p:pic>
        <p:nvPicPr>
          <p:cNvPr id="10" name="Image 9">
            <a:extLst>
              <a:ext uri="{FF2B5EF4-FFF2-40B4-BE49-F238E27FC236}">
                <a16:creationId xmlns:a16="http://schemas.microsoft.com/office/drawing/2014/main" id="{00511B9E-CBE1-C746-82A7-31515948F6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2521745" y="270000"/>
            <a:ext cx="381757" cy="505199"/>
          </a:xfrm>
          <a:prstGeom prst="rect">
            <a:avLst/>
          </a:prstGeom>
        </p:spPr>
      </p:pic>
      <p:sp>
        <p:nvSpPr>
          <p:cNvPr id="11" name="Espace réservé du titre 1">
            <a:extLst>
              <a:ext uri="{FF2B5EF4-FFF2-40B4-BE49-F238E27FC236}">
                <a16:creationId xmlns:a16="http://schemas.microsoft.com/office/drawing/2014/main" id="{653D29F6-6054-734C-BA42-797154AF98DA}"/>
              </a:ext>
            </a:extLst>
          </p:cNvPr>
          <p:cNvSpPr>
            <a:spLocks noGrp="1"/>
          </p:cNvSpPr>
          <p:nvPr>
            <p:ph type="ctrTitle" hasCustomPrompt="1"/>
          </p:nvPr>
        </p:nvSpPr>
        <p:spPr>
          <a:xfrm>
            <a:off x="810000" y="1339585"/>
            <a:ext cx="8947024" cy="5386148"/>
          </a:xfrm>
          <a:prstGeom prst="rect">
            <a:avLst/>
          </a:prstGeom>
        </p:spPr>
        <p:txBody>
          <a:bodyPr lIns="0" tIns="0" rIns="0" bIns="0" anchor="ctr"/>
          <a:lstStyle>
            <a:lvl1pPr marL="0" marR="0" indent="0" algn="l" defTabSz="1006475" rtl="0" eaLnBrk="1" fontAlgn="base" latinLnBrk="0" hangingPunct="1">
              <a:lnSpc>
                <a:spcPct val="100000"/>
              </a:lnSpc>
              <a:spcBef>
                <a:spcPct val="0"/>
              </a:spcBef>
              <a:spcAft>
                <a:spcPct val="0"/>
              </a:spcAft>
              <a:buClrTx/>
              <a:buSzTx/>
              <a:buFontTx/>
              <a:buNone/>
              <a:tabLst/>
              <a:defRPr sz="3200" b="1" i="0" baseline="0">
                <a:solidFill>
                  <a:schemeClr val="bg1"/>
                </a:solidFill>
                <a:latin typeface="Marianne" panose="02000000000000000000" pitchFamily="2" charset="0"/>
              </a:defRPr>
            </a:lvl1pPr>
          </a:lstStyle>
          <a:p>
            <a:pPr marL="0" marR="0" lvl="0" indent="0" algn="l" defTabSz="1006475" rtl="0" eaLnBrk="1" fontAlgn="base" latinLnBrk="0" hangingPunct="1">
              <a:lnSpc>
                <a:spcPct val="100000"/>
              </a:lnSpc>
              <a:spcBef>
                <a:spcPct val="0"/>
              </a:spcBef>
              <a:spcAft>
                <a:spcPct val="0"/>
              </a:spcAft>
              <a:buClrTx/>
              <a:buSzTx/>
              <a:buFontTx/>
              <a:buNone/>
              <a:tabLst/>
              <a:defRPr/>
            </a:pPr>
            <a:r>
              <a:rPr lang="fr-FR" noProof="0" dirty="0"/>
              <a:t>MODIFIEZ LE STYLE DU TITRE</a:t>
            </a:r>
          </a:p>
        </p:txBody>
      </p:sp>
      <p:pic>
        <p:nvPicPr>
          <p:cNvPr id="12" name="Image 11">
            <a:extLst>
              <a:ext uri="{FF2B5EF4-FFF2-40B4-BE49-F238E27FC236}">
                <a16:creationId xmlns:a16="http://schemas.microsoft.com/office/drawing/2014/main" id="{F99D3FD1-70EE-BB4B-8EC3-4495EC08C839}"/>
              </a:ext>
            </a:extLst>
          </p:cNvPr>
          <p:cNvPicPr>
            <a:picLocks noChangeAspect="1"/>
          </p:cNvPicPr>
          <p:nvPr userDrawn="1"/>
        </p:nvPicPr>
        <p:blipFill>
          <a:blip r:embed="rId4">
            <a:alphaModFix amt="70000"/>
            <a:extLst>
              <a:ext uri="{28A0092B-C50C-407E-A947-70E740481C1C}">
                <a14:useLocalDpi xmlns:a14="http://schemas.microsoft.com/office/drawing/2010/main" val="0"/>
              </a:ext>
            </a:extLst>
          </a:blip>
          <a:srcRect l="75" r="75"/>
          <a:stretch/>
        </p:blipFill>
        <p:spPr>
          <a:xfrm>
            <a:off x="6144161" y="2916536"/>
            <a:ext cx="7298789" cy="4644728"/>
          </a:xfrm>
          <a:prstGeom prst="rect">
            <a:avLst/>
          </a:prstGeom>
        </p:spPr>
      </p:pic>
      <p:pic>
        <p:nvPicPr>
          <p:cNvPr id="8" name="Image 1">
            <a:extLst>
              <a:ext uri="{FF2B5EF4-FFF2-40B4-BE49-F238E27FC236}">
                <a16:creationId xmlns:a16="http://schemas.microsoft.com/office/drawing/2014/main" id="{64E10CC6-280D-5FE9-E24D-9D190C8102C9}"/>
              </a:ext>
            </a:extLst>
          </p:cNvPr>
          <p:cNvPicPr>
            <a:picLocks noChangeAspect="1"/>
          </p:cNvPicPr>
          <p:nvPr userDrawn="1"/>
        </p:nvPicPr>
        <p:blipFill>
          <a:blip r:embed="rId5" cstate="hqprint">
            <a:extLst>
              <a:ext uri="{28A0092B-C50C-407E-A947-70E740481C1C}">
                <a14:useLocalDpi xmlns:a14="http://schemas.microsoft.com/office/drawing/2010/main"/>
              </a:ext>
            </a:extLst>
          </a:blip>
          <a:srcRect/>
          <a:stretch>
            <a:fillRect/>
          </a:stretch>
        </p:blipFill>
        <p:spPr bwMode="auto">
          <a:xfrm>
            <a:off x="11906051" y="276013"/>
            <a:ext cx="496869" cy="504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94441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itre fond imag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33013AB0-DD7E-1B41-8B98-E174EA08F68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0000" y="270000"/>
            <a:ext cx="576064" cy="505199"/>
          </a:xfrm>
          <a:prstGeom prst="rect">
            <a:avLst/>
          </a:prstGeom>
        </p:spPr>
      </p:pic>
      <p:pic>
        <p:nvPicPr>
          <p:cNvPr id="10" name="Image 9">
            <a:extLst>
              <a:ext uri="{FF2B5EF4-FFF2-40B4-BE49-F238E27FC236}">
                <a16:creationId xmlns:a16="http://schemas.microsoft.com/office/drawing/2014/main" id="{00511B9E-CBE1-C746-82A7-31515948F6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2521745" y="270000"/>
            <a:ext cx="381757" cy="505199"/>
          </a:xfrm>
          <a:prstGeom prst="rect">
            <a:avLst/>
          </a:prstGeom>
        </p:spPr>
      </p:pic>
      <p:cxnSp>
        <p:nvCxnSpPr>
          <p:cNvPr id="13" name="Connecteur droit 12">
            <a:extLst>
              <a:ext uri="{FF2B5EF4-FFF2-40B4-BE49-F238E27FC236}">
                <a16:creationId xmlns:a16="http://schemas.microsoft.com/office/drawing/2014/main" id="{2C23C750-13C5-7149-9E8A-551AD46EFDE9}"/>
              </a:ext>
            </a:extLst>
          </p:cNvPr>
          <p:cNvCxnSpPr>
            <a:cxnSpLocks/>
          </p:cNvCxnSpPr>
          <p:nvPr userDrawn="1"/>
        </p:nvCxnSpPr>
        <p:spPr>
          <a:xfrm>
            <a:off x="528787" y="7020991"/>
            <a:ext cx="12385526"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16" name="Espace réservé du titre 1">
            <a:extLst>
              <a:ext uri="{FF2B5EF4-FFF2-40B4-BE49-F238E27FC236}">
                <a16:creationId xmlns:a16="http://schemas.microsoft.com/office/drawing/2014/main" id="{C8D30BA1-D006-0A40-9165-D6348EB15D51}"/>
              </a:ext>
            </a:extLst>
          </p:cNvPr>
          <p:cNvSpPr>
            <a:spLocks noGrp="1"/>
          </p:cNvSpPr>
          <p:nvPr>
            <p:ph type="ctrTitle" hasCustomPrompt="1"/>
          </p:nvPr>
        </p:nvSpPr>
        <p:spPr>
          <a:xfrm>
            <a:off x="810000" y="1339585"/>
            <a:ext cx="8947024" cy="5386148"/>
          </a:xfrm>
          <a:prstGeom prst="rect">
            <a:avLst/>
          </a:prstGeom>
        </p:spPr>
        <p:txBody>
          <a:bodyPr lIns="0" tIns="0" rIns="0" bIns="0" anchor="ctr"/>
          <a:lstStyle>
            <a:lvl1pPr marL="0" marR="0" indent="0" algn="l" defTabSz="1006475" rtl="0" eaLnBrk="1" fontAlgn="base" latinLnBrk="0" hangingPunct="1">
              <a:lnSpc>
                <a:spcPct val="100000"/>
              </a:lnSpc>
              <a:spcBef>
                <a:spcPct val="0"/>
              </a:spcBef>
              <a:spcAft>
                <a:spcPct val="0"/>
              </a:spcAft>
              <a:buClrTx/>
              <a:buSzTx/>
              <a:buFontTx/>
              <a:buNone/>
              <a:tabLst/>
              <a:defRPr sz="3200" b="1" i="0" baseline="0">
                <a:solidFill>
                  <a:schemeClr val="bg1"/>
                </a:solidFill>
                <a:latin typeface="Marianne" panose="02000000000000000000" pitchFamily="2" charset="0"/>
              </a:defRPr>
            </a:lvl1pPr>
          </a:lstStyle>
          <a:p>
            <a:pPr marL="0" marR="0" lvl="0" indent="0" algn="l" defTabSz="1006475" rtl="0" eaLnBrk="1" fontAlgn="base" latinLnBrk="0" hangingPunct="1">
              <a:lnSpc>
                <a:spcPct val="100000"/>
              </a:lnSpc>
              <a:spcBef>
                <a:spcPct val="0"/>
              </a:spcBef>
              <a:spcAft>
                <a:spcPct val="0"/>
              </a:spcAft>
              <a:buClrTx/>
              <a:buSzTx/>
              <a:buFontTx/>
              <a:buNone/>
              <a:tabLst/>
              <a:defRPr/>
            </a:pPr>
            <a:r>
              <a:rPr lang="fr-FR" noProof="0" dirty="0"/>
              <a:t>MODIFIEZ LE STYLE DU TITRE</a:t>
            </a:r>
          </a:p>
        </p:txBody>
      </p:sp>
      <p:pic>
        <p:nvPicPr>
          <p:cNvPr id="6" name="Image 1">
            <a:extLst>
              <a:ext uri="{FF2B5EF4-FFF2-40B4-BE49-F238E27FC236}">
                <a16:creationId xmlns:a16="http://schemas.microsoft.com/office/drawing/2014/main" id="{64E10CC6-280D-5FE9-E24D-9D190C8102C9}"/>
              </a:ext>
            </a:extLst>
          </p:cNvPr>
          <p:cNvPicPr>
            <a:picLocks noChangeAspect="1"/>
          </p:cNvPicPr>
          <p:nvPr userDrawn="1"/>
        </p:nvPicPr>
        <p:blipFill>
          <a:blip r:embed="rId4" cstate="hqprint">
            <a:extLst>
              <a:ext uri="{28A0092B-C50C-407E-A947-70E740481C1C}">
                <a14:useLocalDpi xmlns:a14="http://schemas.microsoft.com/office/drawing/2010/main"/>
              </a:ext>
            </a:extLst>
          </a:blip>
          <a:srcRect/>
          <a:stretch>
            <a:fillRect/>
          </a:stretch>
        </p:blipFill>
        <p:spPr bwMode="auto">
          <a:xfrm>
            <a:off x="11906051" y="276013"/>
            <a:ext cx="496869" cy="504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33496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quette 1">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A25398F0-12A4-844F-9157-1FFBACAFD0C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0000" y="270000"/>
            <a:ext cx="576064" cy="505199"/>
          </a:xfrm>
          <a:prstGeom prst="rect">
            <a:avLst/>
          </a:prstGeom>
        </p:spPr>
      </p:pic>
      <p:pic>
        <p:nvPicPr>
          <p:cNvPr id="7" name="Image 6">
            <a:extLst>
              <a:ext uri="{FF2B5EF4-FFF2-40B4-BE49-F238E27FC236}">
                <a16:creationId xmlns:a16="http://schemas.microsoft.com/office/drawing/2014/main" id="{A30059D5-5E92-224A-BCE2-60F0ACEB8B0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2521745" y="270000"/>
            <a:ext cx="381757" cy="505199"/>
          </a:xfrm>
          <a:prstGeom prst="rect">
            <a:avLst/>
          </a:prstGeom>
        </p:spPr>
      </p:pic>
      <p:sp>
        <p:nvSpPr>
          <p:cNvPr id="14" name="Espace réservé du contenu 2">
            <a:extLst>
              <a:ext uri="{FF2B5EF4-FFF2-40B4-BE49-F238E27FC236}">
                <a16:creationId xmlns:a16="http://schemas.microsoft.com/office/drawing/2014/main" id="{10208860-1ACB-5242-82D9-E58DD04573F5}"/>
              </a:ext>
            </a:extLst>
          </p:cNvPr>
          <p:cNvSpPr>
            <a:spLocks noGrp="1"/>
          </p:cNvSpPr>
          <p:nvPr>
            <p:ph sz="half" idx="10"/>
          </p:nvPr>
        </p:nvSpPr>
        <p:spPr>
          <a:xfrm>
            <a:off x="539999" y="1280398"/>
            <a:ext cx="12374314" cy="2968727"/>
          </a:xfrm>
        </p:spPr>
        <p:txBody>
          <a:bodyPr lIns="0" tIns="0" rIns="0" bIns="0"/>
          <a:lstStyle>
            <a:lvl1pPr marL="266700" indent="-258763">
              <a:tabLst/>
              <a:defRPr sz="2000">
                <a:solidFill>
                  <a:srgbClr val="000000"/>
                </a:solidFill>
                <a:latin typeface="Marianne" panose="02000000000000000000" pitchFamily="2" charset="0"/>
              </a:defRPr>
            </a:lvl1pPr>
            <a:lvl2pPr marL="266700" indent="-258763">
              <a:tabLst/>
              <a:defRPr sz="1800">
                <a:solidFill>
                  <a:srgbClr val="000000"/>
                </a:solidFill>
                <a:latin typeface="Marianne" panose="02000000000000000000" pitchFamily="2" charset="0"/>
              </a:defRPr>
            </a:lvl2pPr>
            <a:lvl3pPr marL="266700" indent="-258763">
              <a:tabLst/>
              <a:defRPr sz="1600">
                <a:solidFill>
                  <a:srgbClr val="000000"/>
                </a:solidFill>
                <a:latin typeface="Marianne" panose="02000000000000000000" pitchFamily="2" charset="0"/>
              </a:defRPr>
            </a:lvl3pPr>
            <a:lvl4pPr marL="266700" indent="-258763">
              <a:tabLst/>
              <a:defRPr sz="1400">
                <a:solidFill>
                  <a:srgbClr val="000000"/>
                </a:solidFill>
                <a:latin typeface="Marianne" panose="02000000000000000000" pitchFamily="2" charset="0"/>
              </a:defRPr>
            </a:lvl4pPr>
            <a:lvl5pPr marL="266700" indent="-258763">
              <a:tabLst/>
              <a:defRPr sz="1400">
                <a:solidFill>
                  <a:srgbClr val="000000"/>
                </a:solidFill>
                <a:latin typeface="Marianne" panose="02000000000000000000" pitchFamily="2" charset="0"/>
              </a:defRPr>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cxnSp>
        <p:nvCxnSpPr>
          <p:cNvPr id="23" name="Connecteur droit 22">
            <a:extLst>
              <a:ext uri="{FF2B5EF4-FFF2-40B4-BE49-F238E27FC236}">
                <a16:creationId xmlns:a16="http://schemas.microsoft.com/office/drawing/2014/main" id="{6EAFB93A-3D04-E34F-8733-60DFA872EDC2}"/>
              </a:ext>
            </a:extLst>
          </p:cNvPr>
          <p:cNvCxnSpPr>
            <a:cxnSpLocks/>
          </p:cNvCxnSpPr>
          <p:nvPr userDrawn="1"/>
        </p:nvCxnSpPr>
        <p:spPr>
          <a:xfrm>
            <a:off x="528787" y="7020991"/>
            <a:ext cx="12385526"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25" name="Espace réservé pour une image  3">
            <a:extLst>
              <a:ext uri="{FF2B5EF4-FFF2-40B4-BE49-F238E27FC236}">
                <a16:creationId xmlns:a16="http://schemas.microsoft.com/office/drawing/2014/main" id="{FDD7E8DA-1BED-D940-8B63-B0BF4B09D685}"/>
              </a:ext>
            </a:extLst>
          </p:cNvPr>
          <p:cNvSpPr>
            <a:spLocks noGrp="1"/>
          </p:cNvSpPr>
          <p:nvPr>
            <p:ph type="pic" sz="quarter" idx="13"/>
          </p:nvPr>
        </p:nvSpPr>
        <p:spPr>
          <a:xfrm>
            <a:off x="539999" y="4254830"/>
            <a:ext cx="3822451" cy="2550134"/>
          </a:xfrm>
        </p:spPr>
        <p:txBody>
          <a:bodyPr/>
          <a:lstStyle/>
          <a:p>
            <a:r>
              <a:rPr lang="fr-FR"/>
              <a:t>Cliquez sur l'icône pour ajouter une image</a:t>
            </a:r>
          </a:p>
        </p:txBody>
      </p:sp>
      <p:sp>
        <p:nvSpPr>
          <p:cNvPr id="26" name="Espace réservé pour une image  3">
            <a:extLst>
              <a:ext uri="{FF2B5EF4-FFF2-40B4-BE49-F238E27FC236}">
                <a16:creationId xmlns:a16="http://schemas.microsoft.com/office/drawing/2014/main" id="{69368592-4E3E-F645-AEAF-FB1BB89CBC33}"/>
              </a:ext>
            </a:extLst>
          </p:cNvPr>
          <p:cNvSpPr>
            <a:spLocks noGrp="1"/>
          </p:cNvSpPr>
          <p:nvPr>
            <p:ph type="pic" sz="quarter" idx="14"/>
          </p:nvPr>
        </p:nvSpPr>
        <p:spPr>
          <a:xfrm>
            <a:off x="4810125" y="4254830"/>
            <a:ext cx="3819525" cy="2550134"/>
          </a:xfrm>
        </p:spPr>
        <p:txBody>
          <a:bodyPr/>
          <a:lstStyle/>
          <a:p>
            <a:r>
              <a:rPr lang="fr-FR"/>
              <a:t>Cliquez sur l'icône pour ajouter une image</a:t>
            </a:r>
          </a:p>
        </p:txBody>
      </p:sp>
      <p:sp>
        <p:nvSpPr>
          <p:cNvPr id="27" name="Espace réservé pour une image  3">
            <a:extLst>
              <a:ext uri="{FF2B5EF4-FFF2-40B4-BE49-F238E27FC236}">
                <a16:creationId xmlns:a16="http://schemas.microsoft.com/office/drawing/2014/main" id="{5391F702-B059-2846-8D51-69A754266C11}"/>
              </a:ext>
            </a:extLst>
          </p:cNvPr>
          <p:cNvSpPr>
            <a:spLocks noGrp="1"/>
          </p:cNvSpPr>
          <p:nvPr>
            <p:ph type="pic" sz="quarter" idx="15"/>
          </p:nvPr>
        </p:nvSpPr>
        <p:spPr>
          <a:xfrm>
            <a:off x="9077325" y="4254830"/>
            <a:ext cx="3826177" cy="2550134"/>
          </a:xfrm>
        </p:spPr>
        <p:txBody>
          <a:bodyPr/>
          <a:lstStyle/>
          <a:p>
            <a:r>
              <a:rPr lang="fr-FR"/>
              <a:t>Cliquez sur l'icône pour ajouter une image</a:t>
            </a:r>
          </a:p>
        </p:txBody>
      </p:sp>
    </p:spTree>
    <p:extLst>
      <p:ext uri="{BB962C8B-B14F-4D97-AF65-F5344CB8AC3E}">
        <p14:creationId xmlns:p14="http://schemas.microsoft.com/office/powerpoint/2010/main" val="3941899259"/>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2748" userDrawn="1">
          <p15:clr>
            <a:srgbClr val="FBAE40"/>
          </p15:clr>
        </p15:guide>
        <p15:guide id="3" pos="3030" userDrawn="1">
          <p15:clr>
            <a:srgbClr val="FBAE40"/>
          </p15:clr>
        </p15:guide>
        <p15:guide id="4" pos="5436" userDrawn="1">
          <p15:clr>
            <a:srgbClr val="FBAE40"/>
          </p15:clr>
        </p15:guide>
        <p15:guide id="5" pos="5718" userDrawn="1">
          <p15:clr>
            <a:srgbClr val="FBAE40"/>
          </p15:clr>
        </p15:guide>
        <p15:guide id="6" pos="333" userDrawn="1">
          <p15:clr>
            <a:srgbClr val="FBAE40"/>
          </p15:clr>
        </p15:guide>
        <p15:guide id="7" pos="8135" userDrawn="1">
          <p15:clr>
            <a:srgbClr val="FBAE40"/>
          </p15:clr>
        </p15:guide>
        <p15:guide id="8" orient="horz" pos="80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aquette 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495FE60-5AFD-5246-907F-69D15F86E751}"/>
              </a:ext>
            </a:extLst>
          </p:cNvPr>
          <p:cNvSpPr/>
          <p:nvPr userDrawn="1"/>
        </p:nvSpPr>
        <p:spPr>
          <a:xfrm>
            <a:off x="528637" y="4068663"/>
            <a:ext cx="12385676" cy="2952328"/>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A25398F0-12A4-844F-9157-1FFBACAFD0C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0000" y="270000"/>
            <a:ext cx="576064" cy="505199"/>
          </a:xfrm>
          <a:prstGeom prst="rect">
            <a:avLst/>
          </a:prstGeom>
        </p:spPr>
      </p:pic>
      <p:pic>
        <p:nvPicPr>
          <p:cNvPr id="7" name="Image 6">
            <a:extLst>
              <a:ext uri="{FF2B5EF4-FFF2-40B4-BE49-F238E27FC236}">
                <a16:creationId xmlns:a16="http://schemas.microsoft.com/office/drawing/2014/main" id="{A30059D5-5E92-224A-BCE2-60F0ACEB8B0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2521745" y="270000"/>
            <a:ext cx="381757" cy="505199"/>
          </a:xfrm>
          <a:prstGeom prst="rect">
            <a:avLst/>
          </a:prstGeom>
        </p:spPr>
      </p:pic>
      <p:sp>
        <p:nvSpPr>
          <p:cNvPr id="14" name="Espace réservé du contenu 2">
            <a:extLst>
              <a:ext uri="{FF2B5EF4-FFF2-40B4-BE49-F238E27FC236}">
                <a16:creationId xmlns:a16="http://schemas.microsoft.com/office/drawing/2014/main" id="{10208860-1ACB-5242-82D9-E58DD04573F5}"/>
              </a:ext>
            </a:extLst>
          </p:cNvPr>
          <p:cNvSpPr>
            <a:spLocks noGrp="1"/>
          </p:cNvSpPr>
          <p:nvPr>
            <p:ph sz="half" idx="10"/>
          </p:nvPr>
        </p:nvSpPr>
        <p:spPr>
          <a:xfrm>
            <a:off x="539999" y="1280398"/>
            <a:ext cx="12374314" cy="2500233"/>
          </a:xfrm>
        </p:spPr>
        <p:txBody>
          <a:bodyPr lIns="0" tIns="0" rIns="0" bIns="0"/>
          <a:lstStyle>
            <a:lvl1pPr marL="266700" indent="-258763">
              <a:tabLst/>
              <a:defRPr sz="2000">
                <a:solidFill>
                  <a:srgbClr val="000000"/>
                </a:solidFill>
                <a:latin typeface="Marianne" panose="02000000000000000000" pitchFamily="2" charset="0"/>
              </a:defRPr>
            </a:lvl1pPr>
            <a:lvl2pPr marL="266700" indent="-258763">
              <a:tabLst/>
              <a:defRPr sz="1800">
                <a:solidFill>
                  <a:srgbClr val="000000"/>
                </a:solidFill>
                <a:latin typeface="Marianne" panose="02000000000000000000" pitchFamily="2" charset="0"/>
              </a:defRPr>
            </a:lvl2pPr>
            <a:lvl3pPr marL="266700" indent="-258763">
              <a:tabLst/>
              <a:defRPr sz="1600">
                <a:solidFill>
                  <a:srgbClr val="000000"/>
                </a:solidFill>
                <a:latin typeface="Marianne" panose="02000000000000000000" pitchFamily="2" charset="0"/>
              </a:defRPr>
            </a:lvl3pPr>
            <a:lvl4pPr marL="266700" indent="-258763">
              <a:tabLst/>
              <a:defRPr sz="1400">
                <a:solidFill>
                  <a:srgbClr val="000000"/>
                </a:solidFill>
                <a:latin typeface="Marianne" panose="02000000000000000000" pitchFamily="2" charset="0"/>
              </a:defRPr>
            </a:lvl4pPr>
            <a:lvl5pPr marL="266700" indent="-258763">
              <a:tabLst/>
              <a:defRPr sz="1400">
                <a:solidFill>
                  <a:srgbClr val="000000"/>
                </a:solidFill>
                <a:latin typeface="Marianne" panose="02000000000000000000" pitchFamily="2" charset="0"/>
              </a:defRPr>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7" name="Espace réservé du contenu 2">
            <a:extLst>
              <a:ext uri="{FF2B5EF4-FFF2-40B4-BE49-F238E27FC236}">
                <a16:creationId xmlns:a16="http://schemas.microsoft.com/office/drawing/2014/main" id="{81640D3F-4843-C748-9B3B-A5855515489F}"/>
              </a:ext>
            </a:extLst>
          </p:cNvPr>
          <p:cNvSpPr>
            <a:spLocks noGrp="1"/>
          </p:cNvSpPr>
          <p:nvPr>
            <p:ph sz="half" idx="12"/>
          </p:nvPr>
        </p:nvSpPr>
        <p:spPr>
          <a:xfrm>
            <a:off x="4810565" y="4305089"/>
            <a:ext cx="7887574" cy="2480975"/>
          </a:xfrm>
        </p:spPr>
        <p:txBody>
          <a:bodyPr lIns="0" tIns="0" rIns="0" bIns="0"/>
          <a:lstStyle>
            <a:lvl1pPr marL="266700" indent="-258763">
              <a:tabLst/>
              <a:defRPr sz="2000">
                <a:solidFill>
                  <a:srgbClr val="000000"/>
                </a:solidFill>
                <a:latin typeface="Marianne" panose="02000000000000000000" pitchFamily="2" charset="0"/>
              </a:defRPr>
            </a:lvl1pPr>
            <a:lvl2pPr marL="266700" indent="-258763">
              <a:tabLst/>
              <a:defRPr sz="1800">
                <a:solidFill>
                  <a:srgbClr val="000000"/>
                </a:solidFill>
                <a:latin typeface="Marianne" panose="02000000000000000000" pitchFamily="2" charset="0"/>
              </a:defRPr>
            </a:lvl2pPr>
            <a:lvl3pPr marL="266700" indent="-258763">
              <a:tabLst/>
              <a:defRPr sz="1600">
                <a:solidFill>
                  <a:srgbClr val="000000"/>
                </a:solidFill>
                <a:latin typeface="Marianne" panose="02000000000000000000" pitchFamily="2" charset="0"/>
              </a:defRPr>
            </a:lvl3pPr>
            <a:lvl4pPr marL="266700" indent="-258763">
              <a:tabLst/>
              <a:defRPr sz="1400">
                <a:solidFill>
                  <a:srgbClr val="000000"/>
                </a:solidFill>
                <a:latin typeface="Marianne" panose="02000000000000000000" pitchFamily="2" charset="0"/>
              </a:defRPr>
            </a:lvl4pPr>
            <a:lvl5pPr marL="266700" indent="-258763">
              <a:tabLst/>
              <a:defRPr sz="1400">
                <a:solidFill>
                  <a:srgbClr val="000000"/>
                </a:solidFill>
                <a:latin typeface="Marianne" panose="02000000000000000000" pitchFamily="2" charset="0"/>
              </a:defRPr>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cxnSp>
        <p:nvCxnSpPr>
          <p:cNvPr id="23" name="Connecteur droit 22">
            <a:extLst>
              <a:ext uri="{FF2B5EF4-FFF2-40B4-BE49-F238E27FC236}">
                <a16:creationId xmlns:a16="http://schemas.microsoft.com/office/drawing/2014/main" id="{6EAFB93A-3D04-E34F-8733-60DFA872EDC2}"/>
              </a:ext>
            </a:extLst>
          </p:cNvPr>
          <p:cNvCxnSpPr>
            <a:cxnSpLocks/>
          </p:cNvCxnSpPr>
          <p:nvPr userDrawn="1"/>
        </p:nvCxnSpPr>
        <p:spPr>
          <a:xfrm>
            <a:off x="528787" y="7020991"/>
            <a:ext cx="12385526"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4" name="Espace réservé pour une image  3">
            <a:extLst>
              <a:ext uri="{FF2B5EF4-FFF2-40B4-BE49-F238E27FC236}">
                <a16:creationId xmlns:a16="http://schemas.microsoft.com/office/drawing/2014/main" id="{283C5357-DFFD-FD4B-9418-C724B64BF60F}"/>
              </a:ext>
            </a:extLst>
          </p:cNvPr>
          <p:cNvSpPr>
            <a:spLocks noGrp="1"/>
          </p:cNvSpPr>
          <p:nvPr>
            <p:ph type="pic" sz="quarter" idx="13"/>
          </p:nvPr>
        </p:nvSpPr>
        <p:spPr>
          <a:xfrm>
            <a:off x="816819" y="4304778"/>
            <a:ext cx="3545631" cy="2480975"/>
          </a:xfrm>
        </p:spPr>
        <p:txBody>
          <a:bodyPr/>
          <a:lstStyle/>
          <a:p>
            <a:r>
              <a:rPr lang="fr-FR"/>
              <a:t>Cliquez sur l'icône pour ajouter une image</a:t>
            </a:r>
          </a:p>
        </p:txBody>
      </p:sp>
    </p:spTree>
    <p:extLst>
      <p:ext uri="{BB962C8B-B14F-4D97-AF65-F5344CB8AC3E}">
        <p14:creationId xmlns:p14="http://schemas.microsoft.com/office/powerpoint/2010/main" val="1151965476"/>
      </p:ext>
    </p:extLst>
  </p:cSld>
  <p:clrMapOvr>
    <a:masterClrMapping/>
  </p:clrMapOvr>
  <p:extLst>
    <p:ext uri="{DCECCB84-F9BA-43D5-87BE-67443E8EF086}">
      <p15:sldGuideLst xmlns:p15="http://schemas.microsoft.com/office/powerpoint/2012/main">
        <p15:guide id="1" orient="horz" pos="2382" userDrawn="1">
          <p15:clr>
            <a:srgbClr val="FBAE40"/>
          </p15:clr>
        </p15:guide>
        <p15:guide id="2" pos="2748">
          <p15:clr>
            <a:srgbClr val="FBAE40"/>
          </p15:clr>
        </p15:guide>
        <p15:guide id="3" pos="3030">
          <p15:clr>
            <a:srgbClr val="FBAE40"/>
          </p15:clr>
        </p15:guide>
        <p15:guide id="4" pos="5436">
          <p15:clr>
            <a:srgbClr val="FBAE40"/>
          </p15:clr>
        </p15:guide>
        <p15:guide id="5" pos="5718">
          <p15:clr>
            <a:srgbClr val="FBAE40"/>
          </p15:clr>
        </p15:guide>
        <p15:guide id="6" pos="333">
          <p15:clr>
            <a:srgbClr val="FBAE40"/>
          </p15:clr>
        </p15:guide>
        <p15:guide id="7" pos="8135">
          <p15:clr>
            <a:srgbClr val="FBAE40"/>
          </p15:clr>
        </p15:guide>
        <p15:guide id="8" orient="horz" pos="80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aquette 3">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A25398F0-12A4-844F-9157-1FFBACAFD0C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0000" y="270000"/>
            <a:ext cx="576064" cy="505199"/>
          </a:xfrm>
          <a:prstGeom prst="rect">
            <a:avLst/>
          </a:prstGeom>
        </p:spPr>
      </p:pic>
      <p:pic>
        <p:nvPicPr>
          <p:cNvPr id="7" name="Image 6">
            <a:extLst>
              <a:ext uri="{FF2B5EF4-FFF2-40B4-BE49-F238E27FC236}">
                <a16:creationId xmlns:a16="http://schemas.microsoft.com/office/drawing/2014/main" id="{A30059D5-5E92-224A-BCE2-60F0ACEB8B0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2521745" y="270000"/>
            <a:ext cx="381757" cy="505199"/>
          </a:xfrm>
          <a:prstGeom prst="rect">
            <a:avLst/>
          </a:prstGeom>
        </p:spPr>
      </p:pic>
      <p:sp>
        <p:nvSpPr>
          <p:cNvPr id="14" name="Espace réservé du contenu 2">
            <a:extLst>
              <a:ext uri="{FF2B5EF4-FFF2-40B4-BE49-F238E27FC236}">
                <a16:creationId xmlns:a16="http://schemas.microsoft.com/office/drawing/2014/main" id="{10208860-1ACB-5242-82D9-E58DD04573F5}"/>
              </a:ext>
            </a:extLst>
          </p:cNvPr>
          <p:cNvSpPr>
            <a:spLocks noGrp="1"/>
          </p:cNvSpPr>
          <p:nvPr>
            <p:ph sz="half" idx="10"/>
          </p:nvPr>
        </p:nvSpPr>
        <p:spPr>
          <a:xfrm>
            <a:off x="4810125" y="1280398"/>
            <a:ext cx="8104188" cy="5740592"/>
          </a:xfrm>
        </p:spPr>
        <p:txBody>
          <a:bodyPr lIns="0" tIns="0" rIns="0" bIns="0"/>
          <a:lstStyle>
            <a:lvl1pPr marL="266700" indent="-258763">
              <a:tabLst/>
              <a:defRPr sz="2000">
                <a:solidFill>
                  <a:srgbClr val="000000"/>
                </a:solidFill>
                <a:latin typeface="Marianne" panose="02000000000000000000" pitchFamily="2" charset="0"/>
              </a:defRPr>
            </a:lvl1pPr>
            <a:lvl2pPr marL="266700" indent="-258763">
              <a:tabLst/>
              <a:defRPr sz="1800">
                <a:solidFill>
                  <a:srgbClr val="000000"/>
                </a:solidFill>
                <a:latin typeface="Marianne" panose="02000000000000000000" pitchFamily="2" charset="0"/>
              </a:defRPr>
            </a:lvl2pPr>
            <a:lvl3pPr marL="266700" indent="-258763">
              <a:tabLst/>
              <a:defRPr sz="1600">
                <a:solidFill>
                  <a:srgbClr val="000000"/>
                </a:solidFill>
                <a:latin typeface="Marianne" panose="02000000000000000000" pitchFamily="2" charset="0"/>
              </a:defRPr>
            </a:lvl3pPr>
            <a:lvl4pPr marL="266700" indent="-258763">
              <a:tabLst/>
              <a:defRPr sz="1400">
                <a:solidFill>
                  <a:srgbClr val="000000"/>
                </a:solidFill>
                <a:latin typeface="Marianne" panose="02000000000000000000" pitchFamily="2" charset="0"/>
              </a:defRPr>
            </a:lvl4pPr>
            <a:lvl5pPr marL="266700" indent="-258763">
              <a:tabLst/>
              <a:defRPr sz="1400">
                <a:solidFill>
                  <a:srgbClr val="000000"/>
                </a:solidFill>
                <a:latin typeface="Marianne" panose="02000000000000000000" pitchFamily="2" charset="0"/>
              </a:defRPr>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9" name="Espace réservé pour une image  3">
            <a:extLst>
              <a:ext uri="{FF2B5EF4-FFF2-40B4-BE49-F238E27FC236}">
                <a16:creationId xmlns:a16="http://schemas.microsoft.com/office/drawing/2014/main" id="{99C6C871-8DB3-3C4A-87B0-6EDFFA1D99F9}"/>
              </a:ext>
            </a:extLst>
          </p:cNvPr>
          <p:cNvSpPr>
            <a:spLocks noGrp="1"/>
          </p:cNvSpPr>
          <p:nvPr>
            <p:ph type="pic" sz="quarter" idx="13"/>
          </p:nvPr>
        </p:nvSpPr>
        <p:spPr>
          <a:xfrm>
            <a:off x="540000" y="1280398"/>
            <a:ext cx="3822450" cy="5740582"/>
          </a:xfrm>
        </p:spPr>
        <p:txBody>
          <a:bodyPr/>
          <a:lstStyle/>
          <a:p>
            <a:r>
              <a:rPr lang="fr-FR"/>
              <a:t>Cliquez sur l'icône pour ajouter une image</a:t>
            </a:r>
          </a:p>
        </p:txBody>
      </p:sp>
      <p:cxnSp>
        <p:nvCxnSpPr>
          <p:cNvPr id="23" name="Connecteur droit 22">
            <a:extLst>
              <a:ext uri="{FF2B5EF4-FFF2-40B4-BE49-F238E27FC236}">
                <a16:creationId xmlns:a16="http://schemas.microsoft.com/office/drawing/2014/main" id="{6EAFB93A-3D04-E34F-8733-60DFA872EDC2}"/>
              </a:ext>
            </a:extLst>
          </p:cNvPr>
          <p:cNvCxnSpPr>
            <a:cxnSpLocks/>
          </p:cNvCxnSpPr>
          <p:nvPr userDrawn="1"/>
        </p:nvCxnSpPr>
        <p:spPr>
          <a:xfrm>
            <a:off x="528787" y="7020991"/>
            <a:ext cx="12385526"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9585186"/>
      </p:ext>
    </p:extLst>
  </p:cSld>
  <p:clrMapOvr>
    <a:masterClrMapping/>
  </p:clrMapOvr>
  <p:extLst>
    <p:ext uri="{DCECCB84-F9BA-43D5-87BE-67443E8EF086}">
      <p15:sldGuideLst xmlns:p15="http://schemas.microsoft.com/office/powerpoint/2012/main">
        <p15:guide id="1" orient="horz" pos="2381">
          <p15:clr>
            <a:srgbClr val="FBAE40"/>
          </p15:clr>
        </p15:guide>
        <p15:guide id="2" pos="2748">
          <p15:clr>
            <a:srgbClr val="FBAE40"/>
          </p15:clr>
        </p15:guide>
        <p15:guide id="3" pos="3030">
          <p15:clr>
            <a:srgbClr val="FBAE40"/>
          </p15:clr>
        </p15:guide>
        <p15:guide id="4" pos="5436">
          <p15:clr>
            <a:srgbClr val="FBAE40"/>
          </p15:clr>
        </p15:guide>
        <p15:guide id="5" pos="5718">
          <p15:clr>
            <a:srgbClr val="FBAE40"/>
          </p15:clr>
        </p15:guide>
        <p15:guide id="6" pos="333">
          <p15:clr>
            <a:srgbClr val="FBAE40"/>
          </p15:clr>
        </p15:guide>
        <p15:guide id="7" pos="8135">
          <p15:clr>
            <a:srgbClr val="FBAE40"/>
          </p15:clr>
        </p15:guide>
        <p15:guide id="8" orient="horz" pos="80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aquette 4">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A25398F0-12A4-844F-9157-1FFBACAFD0C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0000" y="270000"/>
            <a:ext cx="576064" cy="505199"/>
          </a:xfrm>
          <a:prstGeom prst="rect">
            <a:avLst/>
          </a:prstGeom>
        </p:spPr>
      </p:pic>
      <p:pic>
        <p:nvPicPr>
          <p:cNvPr id="7" name="Image 6">
            <a:extLst>
              <a:ext uri="{FF2B5EF4-FFF2-40B4-BE49-F238E27FC236}">
                <a16:creationId xmlns:a16="http://schemas.microsoft.com/office/drawing/2014/main" id="{A30059D5-5E92-224A-BCE2-60F0ACEB8B0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2521745" y="270000"/>
            <a:ext cx="381757" cy="505199"/>
          </a:xfrm>
          <a:prstGeom prst="rect">
            <a:avLst/>
          </a:prstGeom>
        </p:spPr>
      </p:pic>
      <p:sp>
        <p:nvSpPr>
          <p:cNvPr id="14" name="Espace réservé du contenu 2">
            <a:extLst>
              <a:ext uri="{FF2B5EF4-FFF2-40B4-BE49-F238E27FC236}">
                <a16:creationId xmlns:a16="http://schemas.microsoft.com/office/drawing/2014/main" id="{10208860-1ACB-5242-82D9-E58DD04573F5}"/>
              </a:ext>
            </a:extLst>
          </p:cNvPr>
          <p:cNvSpPr>
            <a:spLocks noGrp="1"/>
          </p:cNvSpPr>
          <p:nvPr>
            <p:ph sz="half" idx="10"/>
          </p:nvPr>
        </p:nvSpPr>
        <p:spPr>
          <a:xfrm>
            <a:off x="534987" y="1280398"/>
            <a:ext cx="8104188" cy="5740592"/>
          </a:xfrm>
        </p:spPr>
        <p:txBody>
          <a:bodyPr lIns="0" tIns="0" rIns="0" bIns="0"/>
          <a:lstStyle>
            <a:lvl1pPr marL="266700" indent="-258763">
              <a:tabLst/>
              <a:defRPr sz="2000">
                <a:solidFill>
                  <a:srgbClr val="000000"/>
                </a:solidFill>
                <a:latin typeface="Marianne" panose="02000000000000000000" pitchFamily="2" charset="0"/>
              </a:defRPr>
            </a:lvl1pPr>
            <a:lvl2pPr marL="266700" indent="-258763">
              <a:tabLst/>
              <a:defRPr sz="1800">
                <a:solidFill>
                  <a:srgbClr val="000000"/>
                </a:solidFill>
                <a:latin typeface="Marianne" panose="02000000000000000000" pitchFamily="2" charset="0"/>
              </a:defRPr>
            </a:lvl2pPr>
            <a:lvl3pPr marL="266700" indent="-258763">
              <a:tabLst/>
              <a:defRPr sz="1600">
                <a:solidFill>
                  <a:srgbClr val="000000"/>
                </a:solidFill>
                <a:latin typeface="Marianne" panose="02000000000000000000" pitchFamily="2" charset="0"/>
              </a:defRPr>
            </a:lvl3pPr>
            <a:lvl4pPr marL="266700" indent="-258763">
              <a:tabLst/>
              <a:defRPr sz="1400">
                <a:solidFill>
                  <a:srgbClr val="000000"/>
                </a:solidFill>
                <a:latin typeface="Marianne" panose="02000000000000000000" pitchFamily="2" charset="0"/>
              </a:defRPr>
            </a:lvl4pPr>
            <a:lvl5pPr marL="266700" indent="-258763">
              <a:tabLst/>
              <a:defRPr sz="1400">
                <a:solidFill>
                  <a:srgbClr val="000000"/>
                </a:solidFill>
                <a:latin typeface="Marianne" panose="02000000000000000000" pitchFamily="2" charset="0"/>
              </a:defRPr>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9" name="Espace réservé pour une image  3">
            <a:extLst>
              <a:ext uri="{FF2B5EF4-FFF2-40B4-BE49-F238E27FC236}">
                <a16:creationId xmlns:a16="http://schemas.microsoft.com/office/drawing/2014/main" id="{99C6C871-8DB3-3C4A-87B0-6EDFFA1D99F9}"/>
              </a:ext>
            </a:extLst>
          </p:cNvPr>
          <p:cNvSpPr>
            <a:spLocks noGrp="1"/>
          </p:cNvSpPr>
          <p:nvPr>
            <p:ph type="pic" sz="quarter" idx="13"/>
          </p:nvPr>
        </p:nvSpPr>
        <p:spPr>
          <a:xfrm>
            <a:off x="9080501" y="1280398"/>
            <a:ext cx="3833812" cy="5740582"/>
          </a:xfrm>
        </p:spPr>
        <p:txBody>
          <a:bodyPr/>
          <a:lstStyle/>
          <a:p>
            <a:r>
              <a:rPr lang="fr-FR"/>
              <a:t>Cliquez sur l'icône pour ajouter une image</a:t>
            </a:r>
          </a:p>
        </p:txBody>
      </p:sp>
      <p:cxnSp>
        <p:nvCxnSpPr>
          <p:cNvPr id="23" name="Connecteur droit 22">
            <a:extLst>
              <a:ext uri="{FF2B5EF4-FFF2-40B4-BE49-F238E27FC236}">
                <a16:creationId xmlns:a16="http://schemas.microsoft.com/office/drawing/2014/main" id="{6EAFB93A-3D04-E34F-8733-60DFA872EDC2}"/>
              </a:ext>
            </a:extLst>
          </p:cNvPr>
          <p:cNvCxnSpPr>
            <a:cxnSpLocks/>
          </p:cNvCxnSpPr>
          <p:nvPr userDrawn="1"/>
        </p:nvCxnSpPr>
        <p:spPr>
          <a:xfrm>
            <a:off x="528787" y="7020991"/>
            <a:ext cx="12385526"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322476"/>
      </p:ext>
    </p:extLst>
  </p:cSld>
  <p:clrMapOvr>
    <a:masterClrMapping/>
  </p:clrMapOvr>
  <p:extLst>
    <p:ext uri="{DCECCB84-F9BA-43D5-87BE-67443E8EF086}">
      <p15:sldGuideLst xmlns:p15="http://schemas.microsoft.com/office/powerpoint/2012/main">
        <p15:guide id="1" orient="horz" pos="2381">
          <p15:clr>
            <a:srgbClr val="FBAE40"/>
          </p15:clr>
        </p15:guide>
        <p15:guide id="2" pos="2748">
          <p15:clr>
            <a:srgbClr val="FBAE40"/>
          </p15:clr>
        </p15:guide>
        <p15:guide id="3" pos="3030">
          <p15:clr>
            <a:srgbClr val="FBAE40"/>
          </p15:clr>
        </p15:guide>
        <p15:guide id="4" pos="5436">
          <p15:clr>
            <a:srgbClr val="FBAE40"/>
          </p15:clr>
        </p15:guide>
        <p15:guide id="5" pos="5718">
          <p15:clr>
            <a:srgbClr val="FBAE40"/>
          </p15:clr>
        </p15:guide>
        <p15:guide id="6" pos="333">
          <p15:clr>
            <a:srgbClr val="FBAE40"/>
          </p15:clr>
        </p15:guide>
        <p15:guide id="7" pos="8135">
          <p15:clr>
            <a:srgbClr val="FBAE40"/>
          </p15:clr>
        </p15:guide>
        <p15:guide id="8" orient="horz" pos="80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aquette 5 vide">
    <p:spTree>
      <p:nvGrpSpPr>
        <p:cNvPr id="1" name=""/>
        <p:cNvGrpSpPr/>
        <p:nvPr/>
      </p:nvGrpSpPr>
      <p:grpSpPr>
        <a:xfrm>
          <a:off x="0" y="0"/>
          <a:ext cx="0" cy="0"/>
          <a:chOff x="0" y="0"/>
          <a:chExt cx="0" cy="0"/>
        </a:xfrm>
      </p:grpSpPr>
      <p:sp>
        <p:nvSpPr>
          <p:cNvPr id="2" name="Espace réservé du contenu 2">
            <a:extLst>
              <a:ext uri="{FF2B5EF4-FFF2-40B4-BE49-F238E27FC236}">
                <a16:creationId xmlns:a16="http://schemas.microsoft.com/office/drawing/2014/main" id="{B1F7BE8B-41C3-DF4C-9F4B-671374F9074C}"/>
              </a:ext>
            </a:extLst>
          </p:cNvPr>
          <p:cNvSpPr>
            <a:spLocks noGrp="1"/>
          </p:cNvSpPr>
          <p:nvPr>
            <p:ph sz="half" idx="10"/>
          </p:nvPr>
        </p:nvSpPr>
        <p:spPr>
          <a:xfrm>
            <a:off x="539999" y="1280398"/>
            <a:ext cx="12374314" cy="5740593"/>
          </a:xfrm>
        </p:spPr>
        <p:txBody>
          <a:bodyPr lIns="0" tIns="0" rIns="0" bIns="0"/>
          <a:lstStyle>
            <a:lvl1pPr marL="266700" indent="-258763">
              <a:tabLst/>
              <a:defRPr sz="2000">
                <a:solidFill>
                  <a:srgbClr val="000000"/>
                </a:solidFill>
                <a:latin typeface="Marianne" panose="02000000000000000000" pitchFamily="2" charset="0"/>
              </a:defRPr>
            </a:lvl1pPr>
            <a:lvl2pPr marL="266700" indent="-258763">
              <a:tabLst/>
              <a:defRPr sz="1800">
                <a:solidFill>
                  <a:srgbClr val="000000"/>
                </a:solidFill>
                <a:latin typeface="Marianne" panose="02000000000000000000" pitchFamily="2" charset="0"/>
              </a:defRPr>
            </a:lvl2pPr>
            <a:lvl3pPr marL="266700" indent="-258763">
              <a:tabLst/>
              <a:defRPr sz="1600">
                <a:solidFill>
                  <a:srgbClr val="000000"/>
                </a:solidFill>
                <a:latin typeface="Marianne" panose="02000000000000000000" pitchFamily="2" charset="0"/>
              </a:defRPr>
            </a:lvl3pPr>
            <a:lvl4pPr marL="266700" indent="-258763">
              <a:tabLst/>
              <a:defRPr sz="1400">
                <a:solidFill>
                  <a:srgbClr val="000000"/>
                </a:solidFill>
                <a:latin typeface="Marianne" panose="02000000000000000000" pitchFamily="2" charset="0"/>
              </a:defRPr>
            </a:lvl4pPr>
            <a:lvl5pPr marL="266700" indent="-258763">
              <a:tabLst/>
              <a:defRPr sz="1400">
                <a:solidFill>
                  <a:srgbClr val="000000"/>
                </a:solidFill>
                <a:latin typeface="Marianne" panose="02000000000000000000" pitchFamily="2" charset="0"/>
              </a:defRPr>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pic>
        <p:nvPicPr>
          <p:cNvPr id="3" name="Image 2">
            <a:extLst>
              <a:ext uri="{FF2B5EF4-FFF2-40B4-BE49-F238E27FC236}">
                <a16:creationId xmlns:a16="http://schemas.microsoft.com/office/drawing/2014/main" id="{77CABE98-3E15-074B-89E4-377752EF79E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0000" y="270000"/>
            <a:ext cx="576064" cy="505199"/>
          </a:xfrm>
          <a:prstGeom prst="rect">
            <a:avLst/>
          </a:prstGeom>
        </p:spPr>
      </p:pic>
      <p:pic>
        <p:nvPicPr>
          <p:cNvPr id="4" name="Image 3">
            <a:extLst>
              <a:ext uri="{FF2B5EF4-FFF2-40B4-BE49-F238E27FC236}">
                <a16:creationId xmlns:a16="http://schemas.microsoft.com/office/drawing/2014/main" id="{BF1CFCB6-8D32-1941-A04C-818DBEC2072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2521745" y="270000"/>
            <a:ext cx="381757" cy="505199"/>
          </a:xfrm>
          <a:prstGeom prst="rect">
            <a:avLst/>
          </a:prstGeom>
        </p:spPr>
      </p:pic>
      <p:cxnSp>
        <p:nvCxnSpPr>
          <p:cNvPr id="5" name="Connecteur droit 4">
            <a:extLst>
              <a:ext uri="{FF2B5EF4-FFF2-40B4-BE49-F238E27FC236}">
                <a16:creationId xmlns:a16="http://schemas.microsoft.com/office/drawing/2014/main" id="{C79BE8E1-3D77-6543-875D-65F5AC4152E6}"/>
              </a:ext>
            </a:extLst>
          </p:cNvPr>
          <p:cNvCxnSpPr>
            <a:cxnSpLocks/>
          </p:cNvCxnSpPr>
          <p:nvPr userDrawn="1"/>
        </p:nvCxnSpPr>
        <p:spPr>
          <a:xfrm>
            <a:off x="528787" y="7020991"/>
            <a:ext cx="12385526"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pic>
        <p:nvPicPr>
          <p:cNvPr id="6" name="Image 1">
            <a:extLst>
              <a:ext uri="{FF2B5EF4-FFF2-40B4-BE49-F238E27FC236}">
                <a16:creationId xmlns:a16="http://schemas.microsoft.com/office/drawing/2014/main" id="{64E10CC6-280D-5FE9-E24D-9D190C8102C9}"/>
              </a:ext>
            </a:extLst>
          </p:cNvPr>
          <p:cNvPicPr>
            <a:picLocks noChangeAspect="1"/>
          </p:cNvPicPr>
          <p:nvPr userDrawn="1"/>
        </p:nvPicPr>
        <p:blipFill>
          <a:blip r:embed="rId4" cstate="hqprint">
            <a:extLst>
              <a:ext uri="{28A0092B-C50C-407E-A947-70E740481C1C}">
                <a14:useLocalDpi xmlns:a14="http://schemas.microsoft.com/office/drawing/2010/main"/>
              </a:ext>
            </a:extLst>
          </a:blip>
          <a:srcRect/>
          <a:stretch>
            <a:fillRect/>
          </a:stretch>
        </p:blipFill>
        <p:spPr bwMode="auto">
          <a:xfrm>
            <a:off x="11906051" y="276013"/>
            <a:ext cx="496869" cy="504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8193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9" name="Rectangle 10">
            <a:extLst>
              <a:ext uri="{FF2B5EF4-FFF2-40B4-BE49-F238E27FC236}">
                <a16:creationId xmlns:a16="http://schemas.microsoft.com/office/drawing/2014/main" id="{1D39178C-D876-4DB8-B66C-3F0A17891880}"/>
              </a:ext>
            </a:extLst>
          </p:cNvPr>
          <p:cNvSpPr>
            <a:spLocks noGrp="1" noChangeArrowheads="1"/>
          </p:cNvSpPr>
          <p:nvPr>
            <p:ph type="body" idx="1"/>
          </p:nvPr>
        </p:nvSpPr>
        <p:spPr bwMode="auto">
          <a:xfrm>
            <a:off x="528787" y="1763713"/>
            <a:ext cx="12098656" cy="499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altLang="fr-FR" dirty="0"/>
              <a:t>Cliquez pour ajouter un texte</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sp>
        <p:nvSpPr>
          <p:cNvPr id="11" name="Rectangle 10">
            <a:extLst>
              <a:ext uri="{FF2B5EF4-FFF2-40B4-BE49-F238E27FC236}">
                <a16:creationId xmlns:a16="http://schemas.microsoft.com/office/drawing/2014/main" id="{B6020BD5-7438-5248-A04B-BFC0262E26CA}"/>
              </a:ext>
            </a:extLst>
          </p:cNvPr>
          <p:cNvSpPr/>
          <p:nvPr userDrawn="1"/>
        </p:nvSpPr>
        <p:spPr>
          <a:xfrm>
            <a:off x="528787" y="7231421"/>
            <a:ext cx="1126912" cy="215444"/>
          </a:xfrm>
          <a:prstGeom prst="rect">
            <a:avLst/>
          </a:prstGeom>
        </p:spPr>
        <p:txBody>
          <a:bodyPr wrap="none" lIns="0" tIns="0" rIns="0" bIns="0">
            <a:spAutoFit/>
          </a:bodyPr>
          <a:lstStyle/>
          <a:p>
            <a:r>
              <a:rPr lang="fr-FR" sz="700" b="1" dirty="0">
                <a:solidFill>
                  <a:srgbClr val="000000"/>
                </a:solidFill>
                <a:effectLst/>
                <a:latin typeface="Marianne" panose="02000000000000000000" pitchFamily="2" charset="0"/>
              </a:rPr>
              <a:t>OFB Direction Normandie</a:t>
            </a:r>
          </a:p>
          <a:p>
            <a:r>
              <a:rPr lang="fr-FR" sz="700" b="1" dirty="0">
                <a:solidFill>
                  <a:srgbClr val="000000"/>
                </a:solidFill>
                <a:effectLst/>
                <a:latin typeface="Marianne" panose="02000000000000000000" pitchFamily="2" charset="0"/>
              </a:rPr>
              <a:t>FDPPMA27</a:t>
            </a:r>
            <a:endParaRPr lang="fr-FR" sz="700" dirty="0">
              <a:solidFill>
                <a:srgbClr val="000000"/>
              </a:solidFill>
              <a:effectLst/>
              <a:latin typeface="Marianne" panose="02000000000000000000" pitchFamily="2" charset="0"/>
            </a:endParaRPr>
          </a:p>
        </p:txBody>
      </p:sp>
      <p:sp>
        <p:nvSpPr>
          <p:cNvPr id="12" name="ZoneTexte 11">
            <a:extLst>
              <a:ext uri="{FF2B5EF4-FFF2-40B4-BE49-F238E27FC236}">
                <a16:creationId xmlns:a16="http://schemas.microsoft.com/office/drawing/2014/main" id="{4130B0C7-7C29-48C4-89DA-AED5DB05C803}"/>
              </a:ext>
            </a:extLst>
          </p:cNvPr>
          <p:cNvSpPr txBox="1">
            <a:spLocks noChangeArrowheads="1"/>
          </p:cNvSpPr>
          <p:nvPr userDrawn="1"/>
        </p:nvSpPr>
        <p:spPr bwMode="auto">
          <a:xfrm>
            <a:off x="10681915" y="7130501"/>
            <a:ext cx="609696" cy="309562"/>
          </a:xfrm>
          <a:prstGeom prst="rect">
            <a:avLst/>
          </a:prstGeom>
          <a:noFill/>
          <a:ln>
            <a:noFill/>
          </a:ln>
        </p:spPr>
        <p:txBody>
          <a:bodyPr wrap="none" lIns="0" tIns="0" rIns="0" bIns="0" anchor="ct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defTabSz="1006475"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defTabSz="1006475"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defTabSz="1006475"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defTabSz="1006475"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algn="r" eaLnBrk="1" hangingPunct="1">
              <a:defRPr/>
            </a:pPr>
            <a:fld id="{C2E984DB-8E26-4E68-9CB1-9AC00B4BAFEF}" type="slidenum">
              <a:rPr lang="fr-FR" altLang="fr-FR" sz="700" b="1" smtClean="0">
                <a:solidFill>
                  <a:srgbClr val="000000"/>
                </a:solidFill>
                <a:latin typeface="Marianne" panose="02000000000000000000" pitchFamily="2" charset="0"/>
                <a:cs typeface="Arial" panose="020B0604020202020204" pitchFamily="34" charset="0"/>
              </a:rPr>
              <a:pPr algn="r" eaLnBrk="1" hangingPunct="1">
                <a:defRPr/>
              </a:pPr>
              <a:t>‹N°›</a:t>
            </a:fld>
            <a:endParaRPr lang="fr-FR" altLang="fr-FR" sz="700" b="1" dirty="0">
              <a:solidFill>
                <a:srgbClr val="000000"/>
              </a:solidFill>
              <a:latin typeface="Marianne" panose="02000000000000000000" pitchFamily="2" charset="0"/>
              <a:cs typeface="Arial" panose="020B0604020202020204" pitchFamily="34" charset="0"/>
            </a:endParaRPr>
          </a:p>
        </p:txBody>
      </p:sp>
      <p:sp>
        <p:nvSpPr>
          <p:cNvPr id="13" name="ZoneTexte 12">
            <a:extLst>
              <a:ext uri="{FF2B5EF4-FFF2-40B4-BE49-F238E27FC236}">
                <a16:creationId xmlns:a16="http://schemas.microsoft.com/office/drawing/2014/main" id="{02A08F76-D52E-894E-B2A8-2D1A9EE49516}"/>
              </a:ext>
            </a:extLst>
          </p:cNvPr>
          <p:cNvSpPr txBox="1">
            <a:spLocks noChangeArrowheads="1"/>
          </p:cNvSpPr>
          <p:nvPr userDrawn="1"/>
        </p:nvSpPr>
        <p:spPr bwMode="auto">
          <a:xfrm>
            <a:off x="12305931" y="7130501"/>
            <a:ext cx="609696" cy="309562"/>
          </a:xfrm>
          <a:prstGeom prst="rect">
            <a:avLst/>
          </a:prstGeom>
          <a:noFill/>
          <a:ln>
            <a:noFill/>
          </a:ln>
        </p:spPr>
        <p:txBody>
          <a:bodyPr wrap="none" lIns="0" tIns="0" rIns="0" bIns="0" anchor="ct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defTabSz="1006475"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defTabSz="1006475"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defTabSz="1006475"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defTabSz="1006475"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algn="r" eaLnBrk="1" hangingPunct="1">
              <a:defRPr/>
            </a:pPr>
            <a:r>
              <a:rPr lang="fr-FR" altLang="fr-FR" sz="700" b="1" dirty="0">
                <a:solidFill>
                  <a:srgbClr val="000000"/>
                </a:solidFill>
                <a:latin typeface="Marianne" panose="02000000000000000000" pitchFamily="2" charset="0"/>
                <a:cs typeface="Arial" panose="020B0604020202020204" pitchFamily="34" charset="0"/>
              </a:rPr>
              <a:t>13/10/2023</a:t>
            </a:r>
          </a:p>
        </p:txBody>
      </p:sp>
    </p:spTree>
  </p:cSld>
  <p:clrMap bg1="lt1" tx1="dk1" bg2="lt2" tx2="dk2" accent1="accent1" accent2="accent2" accent3="accent3" accent4="accent4" accent5="accent5" accent6="accent6" hlink="hlink" folHlink="folHlink"/>
  <p:sldLayoutIdLst>
    <p:sldLayoutId id="2147483735" r:id="rId1"/>
    <p:sldLayoutId id="2147483725" r:id="rId2"/>
    <p:sldLayoutId id="2147483736" r:id="rId3"/>
    <p:sldLayoutId id="2147483737" r:id="rId4"/>
    <p:sldLayoutId id="2147483726" r:id="rId5"/>
    <p:sldLayoutId id="2147483738" r:id="rId6"/>
    <p:sldLayoutId id="2147483739" r:id="rId7"/>
    <p:sldLayoutId id="2147483740" r:id="rId8"/>
    <p:sldLayoutId id="2147483730" r:id="rId9"/>
  </p:sldLayoutIdLst>
  <p:hf hdr="0" ftr="0"/>
  <p:txStyles>
    <p:titleStyle>
      <a:lvl1pPr algn="l" defTabSz="1006475" rtl="0" eaLnBrk="1" fontAlgn="base" hangingPunct="1">
        <a:spcBef>
          <a:spcPct val="0"/>
        </a:spcBef>
        <a:spcAft>
          <a:spcPct val="0"/>
        </a:spcAft>
        <a:defRPr sz="3200" b="1">
          <a:solidFill>
            <a:srgbClr val="000000"/>
          </a:solidFill>
          <a:latin typeface="Marianne" panose="02000000000000000000" pitchFamily="2" charset="0"/>
          <a:ea typeface="+mj-ea"/>
          <a:cs typeface="+mj-cs"/>
        </a:defRPr>
      </a:lvl1pPr>
      <a:lvl2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2pPr>
      <a:lvl3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3pPr>
      <a:lvl4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4pPr>
      <a:lvl5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5pPr>
      <a:lvl6pPr marL="4572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6pPr>
      <a:lvl7pPr marL="9144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7pPr>
      <a:lvl8pPr marL="13716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8pPr>
      <a:lvl9pPr marL="18288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9pPr>
    </p:titleStyle>
    <p:bodyStyle>
      <a:lvl1pPr marL="377825" indent="-377825" algn="l" defTabSz="1006475" rtl="0" eaLnBrk="1" fontAlgn="base" hangingPunct="1">
        <a:spcBef>
          <a:spcPct val="20000"/>
        </a:spcBef>
        <a:spcAft>
          <a:spcPct val="0"/>
        </a:spcAft>
        <a:buFont typeface="Arial" panose="020B0604020202020204" pitchFamily="34" charset="0"/>
        <a:buChar char="•"/>
        <a:defRPr sz="2400" b="1">
          <a:solidFill>
            <a:srgbClr val="000000"/>
          </a:solidFill>
          <a:latin typeface="Marianne" panose="02000000000000000000" pitchFamily="2" charset="0"/>
          <a:ea typeface="+mn-ea"/>
          <a:cs typeface="+mn-cs"/>
        </a:defRPr>
      </a:lvl1pPr>
      <a:lvl2pPr marL="817563" indent="-314325" algn="l" defTabSz="1006475" rtl="0" eaLnBrk="1" fontAlgn="base" hangingPunct="1">
        <a:spcBef>
          <a:spcPct val="20000"/>
        </a:spcBef>
        <a:spcAft>
          <a:spcPct val="0"/>
        </a:spcAft>
        <a:buFont typeface="Arial" panose="020B0604020202020204" pitchFamily="34" charset="0"/>
        <a:buChar char="&gt;"/>
        <a:defRPr sz="2200">
          <a:solidFill>
            <a:srgbClr val="000000"/>
          </a:solidFill>
          <a:latin typeface="Marianne" panose="02000000000000000000" pitchFamily="2" charset="0"/>
          <a:ea typeface="+mn-ea"/>
        </a:defRPr>
      </a:lvl2pPr>
      <a:lvl3pPr marL="1258888" indent="-250825" algn="l" defTabSz="1006475" rtl="0" eaLnBrk="1" fontAlgn="base" hangingPunct="1">
        <a:spcBef>
          <a:spcPct val="20000"/>
        </a:spcBef>
        <a:spcAft>
          <a:spcPct val="0"/>
        </a:spcAft>
        <a:buFont typeface="Arial" panose="020B0604020202020204" pitchFamily="34" charset="0"/>
        <a:buChar char="•"/>
        <a:defRPr sz="2000">
          <a:solidFill>
            <a:srgbClr val="000000"/>
          </a:solidFill>
          <a:latin typeface="Marianne" panose="02000000000000000000" pitchFamily="2" charset="0"/>
          <a:ea typeface="+mn-ea"/>
        </a:defRPr>
      </a:lvl3pPr>
      <a:lvl4pPr marL="1763713" indent="-250825" algn="l" defTabSz="1006475" rtl="0" eaLnBrk="1" fontAlgn="base" hangingPunct="1">
        <a:spcBef>
          <a:spcPct val="20000"/>
        </a:spcBef>
        <a:spcAft>
          <a:spcPct val="0"/>
        </a:spcAft>
        <a:buFont typeface="Arial" panose="020B0604020202020204" pitchFamily="34" charset="0"/>
        <a:buChar char="–"/>
        <a:defRPr sz="2000">
          <a:solidFill>
            <a:srgbClr val="000000"/>
          </a:solidFill>
          <a:latin typeface="Marianne" panose="02000000000000000000" pitchFamily="2" charset="0"/>
          <a:ea typeface="+mn-ea"/>
        </a:defRPr>
      </a:lvl4pPr>
      <a:lvl5pPr marL="2471738" indent="-457200" algn="l" defTabSz="1006475" rtl="0" eaLnBrk="1" fontAlgn="base" hangingPunct="1">
        <a:spcBef>
          <a:spcPct val="20000"/>
        </a:spcBef>
        <a:spcAft>
          <a:spcPct val="0"/>
        </a:spcAft>
        <a:buFont typeface="Arial" panose="020B0604020202020204" pitchFamily="34" charset="0"/>
        <a:buChar char="-"/>
        <a:defRPr sz="2000">
          <a:solidFill>
            <a:srgbClr val="000000"/>
          </a:solidFill>
          <a:latin typeface="Marianne" panose="02000000000000000000" pitchFamily="2" charset="0"/>
          <a:ea typeface="+mn-ea"/>
        </a:defRPr>
      </a:lvl5pPr>
      <a:lvl6pPr marL="2928938" indent="-457200" algn="l" defTabSz="1006475" rtl="0" eaLnBrk="1" fontAlgn="base" hangingPunct="1">
        <a:spcBef>
          <a:spcPct val="20000"/>
        </a:spcBef>
        <a:spcAft>
          <a:spcPct val="0"/>
        </a:spcAft>
        <a:buFont typeface="Arial" charset="0"/>
        <a:buChar char="-"/>
        <a:defRPr sz="2000">
          <a:solidFill>
            <a:schemeClr val="tx1"/>
          </a:solidFill>
          <a:latin typeface="+mn-lt"/>
          <a:ea typeface="+mn-ea"/>
        </a:defRPr>
      </a:lvl6pPr>
      <a:lvl7pPr marL="3386138" indent="-457200" algn="l" defTabSz="1006475" rtl="0" eaLnBrk="1" fontAlgn="base" hangingPunct="1">
        <a:spcBef>
          <a:spcPct val="20000"/>
        </a:spcBef>
        <a:spcAft>
          <a:spcPct val="0"/>
        </a:spcAft>
        <a:buFont typeface="Arial" charset="0"/>
        <a:buChar char="-"/>
        <a:defRPr sz="2000">
          <a:solidFill>
            <a:schemeClr val="tx1"/>
          </a:solidFill>
          <a:latin typeface="+mn-lt"/>
          <a:ea typeface="+mn-ea"/>
        </a:defRPr>
      </a:lvl7pPr>
      <a:lvl8pPr marL="3843338" indent="-457200" algn="l" defTabSz="1006475" rtl="0" eaLnBrk="1" fontAlgn="base" hangingPunct="1">
        <a:spcBef>
          <a:spcPct val="20000"/>
        </a:spcBef>
        <a:spcAft>
          <a:spcPct val="0"/>
        </a:spcAft>
        <a:buFont typeface="Arial" charset="0"/>
        <a:buChar char="-"/>
        <a:defRPr sz="2000">
          <a:solidFill>
            <a:schemeClr val="tx1"/>
          </a:solidFill>
          <a:latin typeface="+mn-lt"/>
          <a:ea typeface="+mn-ea"/>
        </a:defRPr>
      </a:lvl8pPr>
      <a:lvl9pPr marL="4300538" indent="-457200" algn="l" defTabSz="1006475" rtl="0" eaLnBrk="1" fontAlgn="base" hangingPunct="1">
        <a:spcBef>
          <a:spcPct val="20000"/>
        </a:spcBef>
        <a:spcAft>
          <a:spcPct val="0"/>
        </a:spcAft>
        <a:buFont typeface="Arial" charset="0"/>
        <a:buChar char="-"/>
        <a:defRPr sz="2000">
          <a:solidFill>
            <a:schemeClr val="tx1"/>
          </a:solidFill>
          <a:latin typeface="+mn-lt"/>
          <a:ea typeface="+mn-ea"/>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8135" userDrawn="1">
          <p15:clr>
            <a:srgbClr val="F26B43"/>
          </p15:clr>
        </p15:guide>
        <p15:guide id="3" pos="33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erc-biodiversite.ofb.fr/erc/reduire-phase-chantier/exemples/cours-deau/derivation-provisoire-dun-cours-deau" TargetMode="Externa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9.xml"/><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hyperlink" Target="https://erc-biodiversite.ofb.fr/" TargetMode="Externa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9.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A45D1D4-ADEC-D54F-8B9F-4F006145BE21}"/>
              </a:ext>
            </a:extLst>
          </p:cNvPr>
          <p:cNvSpPr>
            <a:spLocks noGrp="1"/>
          </p:cNvSpPr>
          <p:nvPr>
            <p:ph type="ctrTitle"/>
          </p:nvPr>
        </p:nvSpPr>
        <p:spPr>
          <a:xfrm>
            <a:off x="528637" y="2304858"/>
            <a:ext cx="12313517" cy="3790465"/>
          </a:xfrm>
        </p:spPr>
        <p:txBody>
          <a:bodyPr/>
          <a:lstStyle/>
          <a:p>
            <a:pPr algn="ctr"/>
            <a:r>
              <a:rPr lang="fr-FR" dirty="0"/>
              <a:t>Journées Inter CATER</a:t>
            </a:r>
            <a:br>
              <a:rPr lang="fr-FR" dirty="0"/>
            </a:br>
            <a:br>
              <a:rPr lang="fr-FR" dirty="0"/>
            </a:br>
            <a:r>
              <a:rPr lang="fr-FR" dirty="0"/>
              <a:t>Prise en compte de la biodiversité lors des travaux </a:t>
            </a:r>
            <a:br>
              <a:rPr lang="fr-FR" dirty="0"/>
            </a:br>
            <a:br>
              <a:rPr lang="fr-FR" dirty="0"/>
            </a:br>
            <a:br>
              <a:rPr lang="fr-FR" dirty="0"/>
            </a:br>
            <a:r>
              <a:rPr lang="fr-FR" sz="2400" cap="small" dirty="0"/>
              <a:t>DIEPPE, le 13 octobre 2023</a:t>
            </a:r>
          </a:p>
        </p:txBody>
      </p:sp>
      <p:pic>
        <p:nvPicPr>
          <p:cNvPr id="3" name="Image 1">
            <a:extLst>
              <a:ext uri="{FF2B5EF4-FFF2-40B4-BE49-F238E27FC236}">
                <a16:creationId xmlns:a16="http://schemas.microsoft.com/office/drawing/2014/main" id="{64E10CC6-280D-5FE9-E24D-9D190C8102C9}"/>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bwMode="auto">
          <a:xfrm>
            <a:off x="10105851" y="612279"/>
            <a:ext cx="1419628"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01200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2761035" y="307284"/>
            <a:ext cx="8184588" cy="792088"/>
          </a:xfrm>
          <a:prstGeom prst="rect">
            <a:avLst/>
          </a:prstGeom>
        </p:spPr>
        <p:txBody>
          <a:bodyPr/>
          <a:lstStyle>
            <a:lvl1pPr algn="l" defTabSz="1006475" rtl="0" eaLnBrk="1" fontAlgn="base" hangingPunct="1">
              <a:spcBef>
                <a:spcPct val="0"/>
              </a:spcBef>
              <a:spcAft>
                <a:spcPct val="0"/>
              </a:spcAft>
              <a:defRPr sz="3200" b="1">
                <a:solidFill>
                  <a:srgbClr val="000000"/>
                </a:solidFill>
                <a:latin typeface="Marianne" panose="02000000000000000000" pitchFamily="2" charset="0"/>
                <a:ea typeface="+mj-ea"/>
                <a:cs typeface="+mj-cs"/>
              </a:defRPr>
            </a:lvl1pPr>
            <a:lvl2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2pPr>
            <a:lvl3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3pPr>
            <a:lvl4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4pPr>
            <a:lvl5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5pPr>
            <a:lvl6pPr marL="4572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6pPr>
            <a:lvl7pPr marL="9144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7pPr>
            <a:lvl8pPr marL="13716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8pPr>
            <a:lvl9pPr marL="18288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9pPr>
          </a:lstStyle>
          <a:p>
            <a:pPr algn="ctr"/>
            <a:r>
              <a:rPr lang="fr-FR" kern="0" dirty="0">
                <a:latin typeface="Marianne" pitchFamily="50" charset="0"/>
              </a:rPr>
              <a:t>Dérivation des eaux et </a:t>
            </a:r>
          </a:p>
          <a:p>
            <a:pPr algn="ctr"/>
            <a:r>
              <a:rPr lang="fr-FR" kern="0" dirty="0">
                <a:latin typeface="Marianne" pitchFamily="50" charset="0"/>
              </a:rPr>
              <a:t>pêche de sauvegarde</a:t>
            </a:r>
          </a:p>
          <a:p>
            <a:pPr algn="ctr"/>
            <a:endParaRPr lang="fr-FR" kern="0" dirty="0">
              <a:latin typeface="Marianne" pitchFamily="50" charset="0"/>
            </a:endParaRPr>
          </a:p>
        </p:txBody>
      </p:sp>
      <p:sp>
        <p:nvSpPr>
          <p:cNvPr id="2" name="ZoneTexte 1"/>
          <p:cNvSpPr txBox="1"/>
          <p:nvPr/>
        </p:nvSpPr>
        <p:spPr>
          <a:xfrm>
            <a:off x="240755" y="1548750"/>
            <a:ext cx="11953328" cy="3602012"/>
          </a:xfrm>
          <a:prstGeom prst="rect">
            <a:avLst/>
          </a:prstGeom>
          <a:noFill/>
        </p:spPr>
        <p:txBody>
          <a:bodyPr wrap="square" rtlCol="0">
            <a:spAutoFit/>
          </a:bodyPr>
          <a:lstStyle/>
          <a:p>
            <a:pPr marL="114300" indent="0">
              <a:lnSpc>
                <a:spcPct val="107000"/>
              </a:lnSpc>
              <a:spcAft>
                <a:spcPts val="800"/>
              </a:spcAft>
            </a:pPr>
            <a:r>
              <a:rPr lang="fr-FR" u="sng" dirty="0">
                <a:solidFill>
                  <a:srgbClr val="000000"/>
                </a:solidFill>
                <a:latin typeface="Marianne" pitchFamily="50" charset="0"/>
              </a:rPr>
              <a:t>La dérivation provisoire</a:t>
            </a:r>
          </a:p>
          <a:p>
            <a:endParaRPr lang="fr-FR" dirty="0">
              <a:solidFill>
                <a:srgbClr val="000000"/>
              </a:solidFill>
              <a:latin typeface="Marianne" pitchFamily="50" charset="0"/>
            </a:endParaRPr>
          </a:p>
          <a:p>
            <a:pPr lvl="0"/>
            <a:r>
              <a:rPr lang="fr-FR" b="1" dirty="0">
                <a:solidFill>
                  <a:srgbClr val="000000"/>
                </a:solidFill>
                <a:latin typeface="Marianne" pitchFamily="50" charset="0"/>
                <a:hlinkClick r:id="rId2"/>
              </a:rPr>
              <a:t>https://erc-biodiversite.ofb.fr/erc/reduire-phase-chantier/exemples/cours-deau/derivation-provisoire-dun-cours-deau</a:t>
            </a:r>
            <a:endParaRPr lang="fr-FR" b="1" dirty="0">
              <a:solidFill>
                <a:srgbClr val="000000"/>
              </a:solidFill>
              <a:latin typeface="Marianne" pitchFamily="50" charset="0"/>
            </a:endParaRPr>
          </a:p>
          <a:p>
            <a:pPr lvl="0"/>
            <a:endParaRPr lang="fr-FR" b="1" dirty="0">
              <a:solidFill>
                <a:srgbClr val="000000"/>
              </a:solidFill>
              <a:latin typeface="Marianne" pitchFamily="50" charset="0"/>
            </a:endParaRPr>
          </a:p>
          <a:p>
            <a:pPr lvl="0"/>
            <a:endParaRPr lang="fr-FR" b="1" dirty="0">
              <a:solidFill>
                <a:srgbClr val="000000"/>
              </a:solidFill>
              <a:latin typeface="Marianne" pitchFamily="50" charset="0"/>
            </a:endParaRPr>
          </a:p>
          <a:p>
            <a:pPr lvl="0"/>
            <a:r>
              <a:rPr lang="fr-FR" dirty="0">
                <a:solidFill>
                  <a:srgbClr val="000000"/>
                </a:solidFill>
                <a:latin typeface="Marianne" pitchFamily="50" charset="0"/>
              </a:rPr>
              <a:t>Note : Procédure de mise en </a:t>
            </a:r>
          </a:p>
          <a:p>
            <a:pPr lvl="0">
              <a:tabLst>
                <a:tab pos="898525" algn="l"/>
              </a:tabLst>
            </a:pPr>
            <a:r>
              <a:rPr lang="fr-FR" dirty="0">
                <a:solidFill>
                  <a:srgbClr val="000000"/>
                </a:solidFill>
                <a:latin typeface="Marianne" pitchFamily="50" charset="0"/>
              </a:rPr>
              <a:t>	et hors d’eau progressive</a:t>
            </a:r>
          </a:p>
          <a:p>
            <a:pPr lvl="0"/>
            <a:endParaRPr lang="fr-FR" b="1" dirty="0">
              <a:solidFill>
                <a:srgbClr val="000000"/>
              </a:solidFill>
              <a:latin typeface="Marianne" pitchFamily="50" charset="0"/>
            </a:endParaRPr>
          </a:p>
          <a:p>
            <a:pPr lvl="0"/>
            <a:endParaRPr lang="fr-FR" b="1" dirty="0">
              <a:solidFill>
                <a:srgbClr val="000000"/>
              </a:solidFill>
              <a:latin typeface="Marianne" pitchFamily="50" charset="0"/>
            </a:endParaRPr>
          </a:p>
          <a:p>
            <a:pPr lvl="0"/>
            <a:endParaRPr lang="fr-FR" b="1" dirty="0">
              <a:solidFill>
                <a:srgbClr val="000000"/>
              </a:solidFill>
              <a:latin typeface="Marianne" pitchFamily="50"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5858" y="2916535"/>
            <a:ext cx="7937091" cy="4644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345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2761035" y="307284"/>
            <a:ext cx="8184588" cy="792088"/>
          </a:xfrm>
          <a:prstGeom prst="rect">
            <a:avLst/>
          </a:prstGeom>
        </p:spPr>
        <p:txBody>
          <a:bodyPr/>
          <a:lstStyle>
            <a:lvl1pPr algn="l" defTabSz="1006475" rtl="0" eaLnBrk="1" fontAlgn="base" hangingPunct="1">
              <a:spcBef>
                <a:spcPct val="0"/>
              </a:spcBef>
              <a:spcAft>
                <a:spcPct val="0"/>
              </a:spcAft>
              <a:defRPr sz="3200" b="1">
                <a:solidFill>
                  <a:srgbClr val="000000"/>
                </a:solidFill>
                <a:latin typeface="Marianne" panose="02000000000000000000" pitchFamily="2" charset="0"/>
                <a:ea typeface="+mj-ea"/>
                <a:cs typeface="+mj-cs"/>
              </a:defRPr>
            </a:lvl1pPr>
            <a:lvl2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2pPr>
            <a:lvl3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3pPr>
            <a:lvl4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4pPr>
            <a:lvl5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5pPr>
            <a:lvl6pPr marL="4572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6pPr>
            <a:lvl7pPr marL="9144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7pPr>
            <a:lvl8pPr marL="13716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8pPr>
            <a:lvl9pPr marL="18288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9pPr>
          </a:lstStyle>
          <a:p>
            <a:pPr algn="ctr"/>
            <a:r>
              <a:rPr lang="fr-FR" kern="0" dirty="0">
                <a:latin typeface="Marianne" pitchFamily="50" charset="0"/>
              </a:rPr>
              <a:t>Dérivation des eaux et </a:t>
            </a:r>
          </a:p>
          <a:p>
            <a:pPr algn="ctr"/>
            <a:r>
              <a:rPr lang="fr-FR" kern="0" dirty="0">
                <a:latin typeface="Marianne" pitchFamily="50" charset="0"/>
              </a:rPr>
              <a:t>pêche de sauvegarde</a:t>
            </a:r>
          </a:p>
        </p:txBody>
      </p:sp>
      <p:sp>
        <p:nvSpPr>
          <p:cNvPr id="2" name="ZoneTexte 1"/>
          <p:cNvSpPr txBox="1"/>
          <p:nvPr/>
        </p:nvSpPr>
        <p:spPr>
          <a:xfrm>
            <a:off x="1032843" y="1548383"/>
            <a:ext cx="11953328" cy="5324535"/>
          </a:xfrm>
          <a:prstGeom prst="rect">
            <a:avLst/>
          </a:prstGeom>
          <a:noFill/>
        </p:spPr>
        <p:txBody>
          <a:bodyPr wrap="square" rtlCol="0">
            <a:spAutoFit/>
          </a:bodyPr>
          <a:lstStyle/>
          <a:p>
            <a:r>
              <a:rPr lang="fr-FR" u="sng" dirty="0">
                <a:solidFill>
                  <a:srgbClr val="000000"/>
                </a:solidFill>
                <a:latin typeface="Marianne" pitchFamily="50" charset="0"/>
              </a:rPr>
              <a:t>Dérivation provisoire</a:t>
            </a:r>
          </a:p>
          <a:p>
            <a:endParaRPr lang="fr-FR" dirty="0">
              <a:solidFill>
                <a:srgbClr val="000000"/>
              </a:solidFill>
              <a:latin typeface="Marianne" pitchFamily="50" charset="0"/>
            </a:endParaRPr>
          </a:p>
          <a:p>
            <a:r>
              <a:rPr lang="fr-FR" dirty="0">
                <a:solidFill>
                  <a:srgbClr val="000000"/>
                </a:solidFill>
                <a:latin typeface="Marianne" pitchFamily="50" charset="0"/>
              </a:rPr>
              <a:t>Le niveau d’exigence sur les conditions de réalisation de ces dérivations à mettre en œuvre en phase chantier doit être d’autant plus élevé que le chantier s’étend sur plusieurs mois et que les cours d’eau dérivés présentent de forts enjeux </a:t>
            </a:r>
            <a:r>
              <a:rPr lang="fr-FR" b="1" dirty="0">
                <a:solidFill>
                  <a:srgbClr val="000000"/>
                </a:solidFill>
                <a:latin typeface="Marianne" pitchFamily="50" charset="0"/>
              </a:rPr>
              <a:t>hydrauliques </a:t>
            </a:r>
            <a:r>
              <a:rPr lang="fr-FR" dirty="0">
                <a:solidFill>
                  <a:srgbClr val="000000"/>
                </a:solidFill>
                <a:latin typeface="Marianne" pitchFamily="50" charset="0"/>
              </a:rPr>
              <a:t>et/ou </a:t>
            </a:r>
            <a:r>
              <a:rPr lang="fr-FR" b="1" dirty="0">
                <a:solidFill>
                  <a:srgbClr val="000000"/>
                </a:solidFill>
                <a:latin typeface="Marianne" pitchFamily="50" charset="0"/>
              </a:rPr>
              <a:t>écologiques</a:t>
            </a:r>
            <a:r>
              <a:rPr lang="fr-FR" dirty="0">
                <a:solidFill>
                  <a:srgbClr val="000000"/>
                </a:solidFill>
                <a:latin typeface="Marianne" pitchFamily="50" charset="0"/>
              </a:rPr>
              <a:t>.</a:t>
            </a:r>
          </a:p>
          <a:p>
            <a:pPr lvl="0"/>
            <a:endParaRPr lang="fr-FR" b="1" dirty="0">
              <a:solidFill>
                <a:srgbClr val="000000"/>
              </a:solidFill>
              <a:latin typeface="Marianne" pitchFamily="50" charset="0"/>
            </a:endParaRPr>
          </a:p>
          <a:p>
            <a:pPr lvl="0"/>
            <a:r>
              <a:rPr lang="fr-FR" u="sng" dirty="0">
                <a:solidFill>
                  <a:srgbClr val="000000"/>
                </a:solidFill>
                <a:latin typeface="Marianne" pitchFamily="50" charset="0"/>
              </a:rPr>
              <a:t>Le basculement des eaux</a:t>
            </a:r>
          </a:p>
          <a:p>
            <a:pPr lvl="0"/>
            <a:endParaRPr lang="fr-FR" dirty="0">
              <a:solidFill>
                <a:srgbClr val="000000"/>
              </a:solidFill>
              <a:latin typeface="Marianne" pitchFamily="50" charset="0"/>
            </a:endParaRPr>
          </a:p>
          <a:p>
            <a:pPr lvl="0"/>
            <a:r>
              <a:rPr lang="fr-FR" dirty="0">
                <a:solidFill>
                  <a:srgbClr val="000000"/>
                </a:solidFill>
                <a:latin typeface="Marianne" pitchFamily="50" charset="0"/>
              </a:rPr>
              <a:t>Démarche progressive visant à</a:t>
            </a:r>
          </a:p>
          <a:p>
            <a:pPr marL="342900" lvl="0" indent="-342900">
              <a:buFontTx/>
              <a:buChar char="-"/>
            </a:pPr>
            <a:r>
              <a:rPr lang="fr-FR" dirty="0">
                <a:solidFill>
                  <a:srgbClr val="000000"/>
                </a:solidFill>
                <a:latin typeface="Marianne" pitchFamily="50" charset="0"/>
              </a:rPr>
              <a:t>limiter les impacts en phase travaux pour des aménagements visant la restauration de milieux aquatiques. </a:t>
            </a:r>
          </a:p>
          <a:p>
            <a:pPr marL="846138" lvl="1" indent="-342900">
              <a:buFontTx/>
              <a:buChar char="-"/>
            </a:pPr>
            <a:r>
              <a:rPr lang="fr-FR" dirty="0">
                <a:solidFill>
                  <a:srgbClr val="000000"/>
                </a:solidFill>
                <a:latin typeface="Marianne" pitchFamily="50" charset="0"/>
              </a:rPr>
              <a:t>limiter le départ de sédiments fins vers l’aval et les zones à enjeux existantes </a:t>
            </a:r>
          </a:p>
          <a:p>
            <a:pPr marL="846138" lvl="1" indent="-342900">
              <a:buFontTx/>
              <a:buChar char="-"/>
            </a:pPr>
            <a:r>
              <a:rPr lang="fr-FR" dirty="0">
                <a:solidFill>
                  <a:srgbClr val="000000"/>
                </a:solidFill>
                <a:latin typeface="Marianne" pitchFamily="50" charset="0"/>
              </a:rPr>
              <a:t>favoriser la vidange progressive de la retenue amont et ainsi limiter l’impact sur la physico-chimie et la thermie des eaux en aval du site</a:t>
            </a:r>
          </a:p>
          <a:p>
            <a:pPr marL="846138" lvl="1" indent="-342900">
              <a:buFontTx/>
              <a:buChar char="-"/>
            </a:pPr>
            <a:r>
              <a:rPr lang="fr-FR" dirty="0">
                <a:solidFill>
                  <a:srgbClr val="000000"/>
                </a:solidFill>
                <a:latin typeface="Marianne" pitchFamily="50" charset="0"/>
              </a:rPr>
              <a:t>favoriser l’échappement des espèces piscicoles présentes et limiter le risque de piégeage des individus.</a:t>
            </a:r>
          </a:p>
          <a:p>
            <a:pPr lvl="0"/>
            <a:endParaRPr lang="fr-FR" b="1" dirty="0">
              <a:solidFill>
                <a:srgbClr val="000000"/>
              </a:solidFill>
              <a:latin typeface="Marianne" pitchFamily="50" charset="0"/>
            </a:endParaRPr>
          </a:p>
        </p:txBody>
      </p:sp>
    </p:spTree>
    <p:extLst>
      <p:ext uri="{BB962C8B-B14F-4D97-AF65-F5344CB8AC3E}">
        <p14:creationId xmlns:p14="http://schemas.microsoft.com/office/powerpoint/2010/main" val="16634169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032843" y="1548383"/>
            <a:ext cx="11953328" cy="5324535"/>
          </a:xfrm>
          <a:prstGeom prst="rect">
            <a:avLst/>
          </a:prstGeom>
          <a:noFill/>
        </p:spPr>
        <p:txBody>
          <a:bodyPr wrap="square" rtlCol="0">
            <a:spAutoFit/>
          </a:bodyPr>
          <a:lstStyle/>
          <a:p>
            <a:pPr lvl="0"/>
            <a:r>
              <a:rPr lang="fr-FR" u="sng" dirty="0">
                <a:solidFill>
                  <a:srgbClr val="000000"/>
                </a:solidFill>
                <a:latin typeface="Marianne" pitchFamily="50" charset="0"/>
              </a:rPr>
              <a:t>Le basculement des eaux</a:t>
            </a:r>
          </a:p>
          <a:p>
            <a:pPr lvl="0"/>
            <a:endParaRPr lang="fr-FR" dirty="0">
              <a:solidFill>
                <a:srgbClr val="000000"/>
              </a:solidFill>
              <a:latin typeface="Marianne" pitchFamily="50" charset="0"/>
            </a:endParaRPr>
          </a:p>
          <a:p>
            <a:pPr lvl="0"/>
            <a:r>
              <a:rPr lang="fr-FR" dirty="0">
                <a:solidFill>
                  <a:srgbClr val="000000"/>
                </a:solidFill>
                <a:latin typeface="Marianne" pitchFamily="50" charset="0"/>
              </a:rPr>
              <a:t>La </a:t>
            </a:r>
            <a:r>
              <a:rPr lang="fr-FR" u="sng" dirty="0">
                <a:solidFill>
                  <a:srgbClr val="000000"/>
                </a:solidFill>
                <a:latin typeface="Marianne" pitchFamily="50" charset="0"/>
              </a:rPr>
              <a:t>période d’intervention </a:t>
            </a:r>
            <a:r>
              <a:rPr lang="fr-FR" dirty="0">
                <a:solidFill>
                  <a:srgbClr val="000000"/>
                </a:solidFill>
                <a:latin typeface="Marianne" pitchFamily="50" charset="0"/>
              </a:rPr>
              <a:t>doit être définie afin de limiter les impacts de ce type de travaux sur les milieux, les espèces et les fonctions</a:t>
            </a:r>
          </a:p>
          <a:p>
            <a:pPr lvl="0"/>
            <a:endParaRPr lang="fr-FR" dirty="0">
              <a:solidFill>
                <a:srgbClr val="000000"/>
              </a:solidFill>
              <a:latin typeface="Marianne" pitchFamily="50" charset="0"/>
            </a:endParaRPr>
          </a:p>
          <a:p>
            <a:pPr lvl="0"/>
            <a:r>
              <a:rPr lang="fr-FR" u="sng" dirty="0">
                <a:solidFill>
                  <a:srgbClr val="000000"/>
                </a:solidFill>
                <a:latin typeface="Marianne" pitchFamily="50" charset="0"/>
              </a:rPr>
              <a:t>Les principes généraux de la méthode</a:t>
            </a:r>
            <a:r>
              <a:rPr lang="fr-FR" dirty="0">
                <a:solidFill>
                  <a:srgbClr val="000000"/>
                </a:solidFill>
                <a:latin typeface="Marianne" pitchFamily="50" charset="0"/>
              </a:rPr>
              <a:t> </a:t>
            </a:r>
          </a:p>
          <a:p>
            <a:pPr lvl="0"/>
            <a:r>
              <a:rPr lang="fr-FR" dirty="0">
                <a:solidFill>
                  <a:srgbClr val="000000"/>
                </a:solidFill>
                <a:latin typeface="Marianne" pitchFamily="50" charset="0"/>
              </a:rPr>
              <a:t>Durée : 4 jours</a:t>
            </a:r>
          </a:p>
          <a:p>
            <a:pPr lvl="0"/>
            <a:r>
              <a:rPr lang="fr-FR" dirty="0">
                <a:solidFill>
                  <a:srgbClr val="000000"/>
                </a:solidFill>
                <a:latin typeface="Marianne" pitchFamily="50" charset="0"/>
              </a:rPr>
              <a:t>Mise en eau progressive et permettant de respecter les paliers définis préalablement</a:t>
            </a:r>
          </a:p>
          <a:p>
            <a:pPr marL="342900" lvl="0" indent="-342900">
              <a:buFontTx/>
              <a:buChar char="-"/>
            </a:pPr>
            <a:r>
              <a:rPr lang="fr-FR" dirty="0">
                <a:solidFill>
                  <a:srgbClr val="000000"/>
                </a:solidFill>
                <a:latin typeface="Marianne" pitchFamily="50" charset="0"/>
              </a:rPr>
              <a:t>Pour les trois premiers jours (lundi, mardi, mercredi), basculement de 25% du débit  par jour</a:t>
            </a:r>
          </a:p>
          <a:p>
            <a:pPr marL="342900" lvl="0" indent="-342900">
              <a:buFontTx/>
              <a:buChar char="-"/>
            </a:pPr>
            <a:r>
              <a:rPr lang="fr-FR" dirty="0">
                <a:solidFill>
                  <a:srgbClr val="000000"/>
                </a:solidFill>
                <a:latin typeface="Marianne" pitchFamily="50" charset="0"/>
              </a:rPr>
              <a:t>Le 4</a:t>
            </a:r>
            <a:r>
              <a:rPr lang="fr-FR" baseline="30000" dirty="0">
                <a:solidFill>
                  <a:srgbClr val="000000"/>
                </a:solidFill>
                <a:latin typeface="Marianne" pitchFamily="50" charset="0"/>
              </a:rPr>
              <a:t>e</a:t>
            </a:r>
            <a:r>
              <a:rPr lang="fr-FR" dirty="0">
                <a:solidFill>
                  <a:srgbClr val="000000"/>
                </a:solidFill>
                <a:latin typeface="Marianne" pitchFamily="50" charset="0"/>
              </a:rPr>
              <a:t> jour</a:t>
            </a:r>
          </a:p>
          <a:p>
            <a:pPr marL="846138" lvl="1" indent="-342900">
              <a:buFontTx/>
              <a:buChar char="-"/>
            </a:pPr>
            <a:r>
              <a:rPr lang="fr-FR" dirty="0">
                <a:solidFill>
                  <a:srgbClr val="000000"/>
                </a:solidFill>
                <a:latin typeface="Marianne" pitchFamily="50" charset="0"/>
              </a:rPr>
              <a:t>matin, pêche électrique de sauvegarde</a:t>
            </a:r>
          </a:p>
          <a:p>
            <a:pPr marL="846138" lvl="1" indent="-342900">
              <a:buFontTx/>
              <a:buChar char="-"/>
            </a:pPr>
            <a:r>
              <a:rPr lang="fr-FR" dirty="0">
                <a:solidFill>
                  <a:srgbClr val="000000"/>
                </a:solidFill>
                <a:latin typeface="Marianne" pitchFamily="50" charset="0"/>
              </a:rPr>
              <a:t>En milieu de journée, basculement de l’ensemble du débit</a:t>
            </a:r>
          </a:p>
          <a:p>
            <a:pPr marL="846138" lvl="1" indent="-342900">
              <a:buFontTx/>
              <a:buChar char="-"/>
            </a:pPr>
            <a:r>
              <a:rPr lang="fr-FR" dirty="0">
                <a:solidFill>
                  <a:srgbClr val="000000"/>
                </a:solidFill>
                <a:latin typeface="Marianne" pitchFamily="50" charset="0"/>
              </a:rPr>
              <a:t>Après-midi, une pêche à l’épuisette en particulier si présence d’espèces enfouies et/ou cachées telles que les lamproies et les écrevisses à pattes blanches.</a:t>
            </a:r>
          </a:p>
          <a:p>
            <a:pPr marL="0" lvl="1" indent="0"/>
            <a:endParaRPr lang="fr-FR" dirty="0">
              <a:solidFill>
                <a:srgbClr val="000000"/>
              </a:solidFill>
              <a:latin typeface="Marianne" pitchFamily="50" charset="0"/>
            </a:endParaRPr>
          </a:p>
          <a:p>
            <a:pPr marL="0" lvl="1" indent="0"/>
            <a:endParaRPr lang="fr-FR" dirty="0">
              <a:solidFill>
                <a:srgbClr val="000000"/>
              </a:solidFill>
              <a:latin typeface="Marianne" pitchFamily="50" charset="0"/>
            </a:endParaRPr>
          </a:p>
          <a:p>
            <a:pPr marL="0" lvl="1" indent="0"/>
            <a:r>
              <a:rPr lang="fr-FR" dirty="0">
                <a:solidFill>
                  <a:srgbClr val="000000"/>
                </a:solidFill>
                <a:latin typeface="Marianne" pitchFamily="50" charset="0"/>
              </a:rPr>
              <a:t>La méthodologie peut être adaptée au contexte local et aux enjeux du site</a:t>
            </a:r>
          </a:p>
        </p:txBody>
      </p:sp>
      <p:sp>
        <p:nvSpPr>
          <p:cNvPr id="5" name="Titre 1"/>
          <p:cNvSpPr txBox="1">
            <a:spLocks/>
          </p:cNvSpPr>
          <p:nvPr/>
        </p:nvSpPr>
        <p:spPr>
          <a:xfrm>
            <a:off x="2761035" y="307284"/>
            <a:ext cx="8184588" cy="792088"/>
          </a:xfrm>
          <a:prstGeom prst="rect">
            <a:avLst/>
          </a:prstGeom>
        </p:spPr>
        <p:txBody>
          <a:bodyPr/>
          <a:lstStyle>
            <a:lvl1pPr algn="l" defTabSz="1006475" rtl="0" eaLnBrk="1" fontAlgn="base" hangingPunct="1">
              <a:spcBef>
                <a:spcPct val="0"/>
              </a:spcBef>
              <a:spcAft>
                <a:spcPct val="0"/>
              </a:spcAft>
              <a:defRPr sz="3200" b="1">
                <a:solidFill>
                  <a:srgbClr val="000000"/>
                </a:solidFill>
                <a:latin typeface="Marianne" panose="02000000000000000000" pitchFamily="2" charset="0"/>
                <a:ea typeface="+mj-ea"/>
                <a:cs typeface="+mj-cs"/>
              </a:defRPr>
            </a:lvl1pPr>
            <a:lvl2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2pPr>
            <a:lvl3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3pPr>
            <a:lvl4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4pPr>
            <a:lvl5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5pPr>
            <a:lvl6pPr marL="4572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6pPr>
            <a:lvl7pPr marL="9144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7pPr>
            <a:lvl8pPr marL="13716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8pPr>
            <a:lvl9pPr marL="18288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9pPr>
          </a:lstStyle>
          <a:p>
            <a:pPr algn="ctr"/>
            <a:r>
              <a:rPr lang="fr-FR" kern="0" dirty="0">
                <a:latin typeface="Marianne" pitchFamily="50" charset="0"/>
              </a:rPr>
              <a:t>Dérivation des eaux et </a:t>
            </a:r>
          </a:p>
          <a:p>
            <a:pPr algn="ctr"/>
            <a:r>
              <a:rPr lang="fr-FR" kern="0" dirty="0">
                <a:latin typeface="Marianne" pitchFamily="50" charset="0"/>
              </a:rPr>
              <a:t>pêche de sauvegarde</a:t>
            </a:r>
          </a:p>
        </p:txBody>
      </p:sp>
    </p:spTree>
    <p:extLst>
      <p:ext uri="{BB962C8B-B14F-4D97-AF65-F5344CB8AC3E}">
        <p14:creationId xmlns:p14="http://schemas.microsoft.com/office/powerpoint/2010/main" val="4174724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032843" y="1548383"/>
            <a:ext cx="11953328" cy="4838248"/>
          </a:xfrm>
          <a:prstGeom prst="rect">
            <a:avLst/>
          </a:prstGeom>
          <a:noFill/>
        </p:spPr>
        <p:txBody>
          <a:bodyPr wrap="square" rtlCol="0">
            <a:spAutoFit/>
          </a:bodyPr>
          <a:lstStyle/>
          <a:p>
            <a:pPr lvl="0"/>
            <a:r>
              <a:rPr lang="fr-FR" u="sng" dirty="0">
                <a:solidFill>
                  <a:srgbClr val="000000"/>
                </a:solidFill>
                <a:latin typeface="Marianne" pitchFamily="50" charset="0"/>
              </a:rPr>
              <a:t>La Pêche de sauvegarde</a:t>
            </a:r>
          </a:p>
          <a:p>
            <a:pPr lvl="0"/>
            <a:endParaRPr lang="fr-FR" b="1" u="sng" dirty="0">
              <a:solidFill>
                <a:srgbClr val="000000"/>
              </a:solidFill>
              <a:latin typeface="Marianne" pitchFamily="50" charset="0"/>
            </a:endParaRPr>
          </a:p>
          <a:p>
            <a:pPr lvl="0"/>
            <a:endParaRPr lang="fr-FR" b="1" u="sng" dirty="0">
              <a:solidFill>
                <a:srgbClr val="000000"/>
              </a:solidFill>
              <a:latin typeface="Marianne" pitchFamily="50" charset="0"/>
            </a:endParaRPr>
          </a:p>
          <a:p>
            <a:pPr marL="171450" indent="-171450">
              <a:buFont typeface="Arial" panose="020B0604020202020204" pitchFamily="34" charset="0"/>
              <a:buChar char="•"/>
            </a:pPr>
            <a:r>
              <a:rPr lang="fr-FR" dirty="0">
                <a:solidFill>
                  <a:srgbClr val="000000"/>
                </a:solidFill>
                <a:latin typeface="Marianne" pitchFamily="50" charset="0"/>
              </a:rPr>
              <a:t>Une pêche de sauvegarde fait l’objet </a:t>
            </a:r>
            <a:r>
              <a:rPr lang="fr-FR" b="1" dirty="0">
                <a:solidFill>
                  <a:srgbClr val="000000"/>
                </a:solidFill>
                <a:latin typeface="Marianne" pitchFamily="50" charset="0"/>
              </a:rPr>
              <a:t>demande d’autorisation </a:t>
            </a:r>
            <a:r>
              <a:rPr lang="fr-FR" dirty="0">
                <a:solidFill>
                  <a:srgbClr val="000000"/>
                </a:solidFill>
                <a:latin typeface="Marianne" pitchFamily="50" charset="0"/>
              </a:rPr>
              <a:t>à part en tiers, Elle doit être faite une fois la date (ou fourchette) et le mode opératoire connu ;</a:t>
            </a:r>
          </a:p>
          <a:p>
            <a:pPr marL="171450" indent="-171450">
              <a:buFont typeface="Arial" panose="020B0604020202020204" pitchFamily="34" charset="0"/>
              <a:buChar char="•"/>
            </a:pPr>
            <a:endParaRPr lang="fr-FR" dirty="0">
              <a:solidFill>
                <a:srgbClr val="000000"/>
              </a:solidFill>
              <a:latin typeface="Marianne" pitchFamily="50" charset="0"/>
            </a:endParaRPr>
          </a:p>
          <a:p>
            <a:pPr marL="0" indent="0"/>
            <a:r>
              <a:rPr lang="fr-FR" dirty="0">
                <a:solidFill>
                  <a:srgbClr val="000000"/>
                </a:solidFill>
                <a:latin typeface="Marianne" pitchFamily="50" charset="0"/>
              </a:rPr>
              <a:t>Le dossier est déposé à la DDTM, il doit comporter :</a:t>
            </a:r>
          </a:p>
          <a:p>
            <a:pPr marL="1058863" lvl="0" indent="-342900">
              <a:lnSpc>
                <a:spcPct val="107000"/>
              </a:lnSpc>
              <a:buFontTx/>
              <a:buChar char="-"/>
            </a:pPr>
            <a:r>
              <a:rPr lang="fr-FR" dirty="0">
                <a:solidFill>
                  <a:srgbClr val="000000"/>
                </a:solidFill>
                <a:latin typeface="Marianne" pitchFamily="50" charset="0"/>
              </a:rPr>
              <a:t>Une description du projet et du mode opératoire de la pêche qui en découle ;</a:t>
            </a:r>
          </a:p>
          <a:p>
            <a:pPr marL="1058863" lvl="0" indent="-342900">
              <a:lnSpc>
                <a:spcPct val="107000"/>
              </a:lnSpc>
              <a:buFontTx/>
              <a:buChar char="-"/>
            </a:pPr>
            <a:r>
              <a:rPr lang="fr-FR" dirty="0">
                <a:solidFill>
                  <a:srgbClr val="000000"/>
                </a:solidFill>
                <a:latin typeface="Marianne" pitchFamily="50" charset="0"/>
              </a:rPr>
              <a:t>La date ou une fourchette de date de l’intervention ;</a:t>
            </a:r>
          </a:p>
          <a:p>
            <a:pPr marL="1058863" lvl="0" indent="-342900">
              <a:lnSpc>
                <a:spcPct val="107000"/>
              </a:lnSpc>
              <a:buFontTx/>
              <a:buChar char="-"/>
            </a:pPr>
            <a:r>
              <a:rPr lang="fr-FR" dirty="0">
                <a:solidFill>
                  <a:srgbClr val="000000"/>
                </a:solidFill>
                <a:latin typeface="Marianne" pitchFamily="50" charset="0"/>
              </a:rPr>
              <a:t>Le personnel, le rôle de chacun et les qualifications de chacun ;</a:t>
            </a:r>
          </a:p>
          <a:p>
            <a:pPr marL="1058863" lvl="0" indent="-342900">
              <a:lnSpc>
                <a:spcPct val="107000"/>
              </a:lnSpc>
              <a:buFontTx/>
              <a:buChar char="-"/>
            </a:pPr>
            <a:r>
              <a:rPr lang="fr-FR" dirty="0">
                <a:solidFill>
                  <a:srgbClr val="000000"/>
                </a:solidFill>
                <a:latin typeface="Marianne" pitchFamily="50" charset="0"/>
              </a:rPr>
              <a:t>Le matériel mise en œuvre ;</a:t>
            </a:r>
          </a:p>
          <a:p>
            <a:pPr marL="1058863" lvl="0" indent="-342900">
              <a:lnSpc>
                <a:spcPct val="107000"/>
              </a:lnSpc>
              <a:buFontTx/>
              <a:buChar char="-"/>
            </a:pPr>
            <a:r>
              <a:rPr lang="fr-FR" dirty="0">
                <a:solidFill>
                  <a:srgbClr val="000000"/>
                </a:solidFill>
                <a:latin typeface="Marianne" pitchFamily="50" charset="0"/>
              </a:rPr>
              <a:t>Le point de relâcher des poissons ;</a:t>
            </a:r>
          </a:p>
          <a:p>
            <a:pPr marL="1058863" lvl="0" indent="-342900">
              <a:lnSpc>
                <a:spcPct val="107000"/>
              </a:lnSpc>
              <a:buFontTx/>
              <a:buChar char="-"/>
            </a:pPr>
            <a:r>
              <a:rPr lang="fr-FR" dirty="0">
                <a:solidFill>
                  <a:srgbClr val="000000"/>
                </a:solidFill>
                <a:latin typeface="Marianne" pitchFamily="50" charset="0"/>
              </a:rPr>
              <a:t>La procédure en cas de captures d’espèces nuisible.</a:t>
            </a:r>
          </a:p>
          <a:p>
            <a:pPr marL="171450" indent="-171450">
              <a:buFont typeface="Arial" panose="020B0604020202020204" pitchFamily="34" charset="0"/>
              <a:buChar char="•"/>
            </a:pPr>
            <a:endParaRPr lang="fr-FR" dirty="0">
              <a:solidFill>
                <a:srgbClr val="000000"/>
              </a:solidFill>
              <a:latin typeface="Marianne" pitchFamily="50" charset="0"/>
            </a:endParaRPr>
          </a:p>
          <a:p>
            <a:pPr lvl="0"/>
            <a:endParaRPr lang="fr-FR" b="1" dirty="0">
              <a:solidFill>
                <a:srgbClr val="000000"/>
              </a:solidFill>
              <a:latin typeface="Marianne" pitchFamily="50" charset="0"/>
            </a:endParaRPr>
          </a:p>
        </p:txBody>
      </p:sp>
      <p:sp>
        <p:nvSpPr>
          <p:cNvPr id="4" name="Titre 1"/>
          <p:cNvSpPr txBox="1">
            <a:spLocks/>
          </p:cNvSpPr>
          <p:nvPr/>
        </p:nvSpPr>
        <p:spPr>
          <a:xfrm>
            <a:off x="2761035" y="307284"/>
            <a:ext cx="8184588" cy="792088"/>
          </a:xfrm>
          <a:prstGeom prst="rect">
            <a:avLst/>
          </a:prstGeom>
        </p:spPr>
        <p:txBody>
          <a:bodyPr/>
          <a:lstStyle>
            <a:lvl1pPr algn="l" defTabSz="1006475" rtl="0" eaLnBrk="1" fontAlgn="base" hangingPunct="1">
              <a:spcBef>
                <a:spcPct val="0"/>
              </a:spcBef>
              <a:spcAft>
                <a:spcPct val="0"/>
              </a:spcAft>
              <a:defRPr sz="3200" b="1">
                <a:solidFill>
                  <a:srgbClr val="000000"/>
                </a:solidFill>
                <a:latin typeface="Marianne" panose="02000000000000000000" pitchFamily="2" charset="0"/>
                <a:ea typeface="+mj-ea"/>
                <a:cs typeface="+mj-cs"/>
              </a:defRPr>
            </a:lvl1pPr>
            <a:lvl2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2pPr>
            <a:lvl3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3pPr>
            <a:lvl4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4pPr>
            <a:lvl5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5pPr>
            <a:lvl6pPr marL="4572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6pPr>
            <a:lvl7pPr marL="9144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7pPr>
            <a:lvl8pPr marL="13716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8pPr>
            <a:lvl9pPr marL="18288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9pPr>
          </a:lstStyle>
          <a:p>
            <a:pPr algn="ctr"/>
            <a:r>
              <a:rPr lang="fr-FR" kern="0" dirty="0">
                <a:latin typeface="Marianne" pitchFamily="50" charset="0"/>
              </a:rPr>
              <a:t>Dérivation des eaux et </a:t>
            </a:r>
          </a:p>
          <a:p>
            <a:pPr algn="ctr"/>
            <a:r>
              <a:rPr lang="fr-FR" kern="0" dirty="0">
                <a:latin typeface="Marianne" pitchFamily="50" charset="0"/>
              </a:rPr>
              <a:t>pêche de sauvegarde</a:t>
            </a:r>
          </a:p>
        </p:txBody>
      </p:sp>
    </p:spTree>
    <p:extLst>
      <p:ext uri="{BB962C8B-B14F-4D97-AF65-F5344CB8AC3E}">
        <p14:creationId xmlns:p14="http://schemas.microsoft.com/office/powerpoint/2010/main" val="18801362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032843" y="1548383"/>
            <a:ext cx="11953328" cy="5016758"/>
          </a:xfrm>
          <a:prstGeom prst="rect">
            <a:avLst/>
          </a:prstGeom>
          <a:noFill/>
        </p:spPr>
        <p:txBody>
          <a:bodyPr wrap="square" rtlCol="0">
            <a:spAutoFit/>
          </a:bodyPr>
          <a:lstStyle/>
          <a:p>
            <a:pPr lvl="0"/>
            <a:r>
              <a:rPr lang="fr-FR" u="sng" dirty="0">
                <a:solidFill>
                  <a:srgbClr val="000000"/>
                </a:solidFill>
                <a:latin typeface="Marianne" pitchFamily="50" charset="0"/>
              </a:rPr>
              <a:t>La Pêche de sauvegarde</a:t>
            </a:r>
          </a:p>
          <a:p>
            <a:pPr lvl="0"/>
            <a:endParaRPr lang="fr-FR" b="1" u="sng" dirty="0">
              <a:solidFill>
                <a:srgbClr val="000000"/>
              </a:solidFill>
              <a:latin typeface="Marianne" pitchFamily="50" charset="0"/>
            </a:endParaRPr>
          </a:p>
          <a:p>
            <a:endParaRPr lang="fr-FR" dirty="0">
              <a:solidFill>
                <a:srgbClr val="000000"/>
              </a:solidFill>
              <a:latin typeface="Marianne" pitchFamily="50" charset="0"/>
            </a:endParaRPr>
          </a:p>
          <a:p>
            <a:pPr marL="171450" indent="-171450">
              <a:buFont typeface="Arial" panose="020B0604020202020204" pitchFamily="34" charset="0"/>
              <a:buChar char="•"/>
            </a:pPr>
            <a:r>
              <a:rPr lang="fr-FR" dirty="0">
                <a:solidFill>
                  <a:srgbClr val="000000"/>
                </a:solidFill>
                <a:latin typeface="Marianne" pitchFamily="50" charset="0"/>
              </a:rPr>
              <a:t>Le déplacement ou l’impact sur une espèce protégée fait l’objet d’une </a:t>
            </a:r>
            <a:r>
              <a:rPr lang="fr-FR" b="1" dirty="0">
                <a:solidFill>
                  <a:srgbClr val="000000"/>
                </a:solidFill>
                <a:latin typeface="Marianne" pitchFamily="50" charset="0"/>
              </a:rPr>
              <a:t>demande de dérogation « espèces protégées ». </a:t>
            </a:r>
          </a:p>
          <a:p>
            <a:pPr marL="171450" indent="-171450">
              <a:buFont typeface="Arial" panose="020B0604020202020204" pitchFamily="34" charset="0"/>
              <a:buChar char="•"/>
            </a:pPr>
            <a:endParaRPr lang="fr-FR" dirty="0">
              <a:solidFill>
                <a:srgbClr val="000000"/>
              </a:solidFill>
              <a:latin typeface="Marianne" pitchFamily="50" charset="0"/>
            </a:endParaRPr>
          </a:p>
          <a:p>
            <a:pPr marL="0" indent="0"/>
            <a:r>
              <a:rPr lang="fr-FR" dirty="0">
                <a:solidFill>
                  <a:srgbClr val="000000"/>
                </a:solidFill>
                <a:latin typeface="Marianne" pitchFamily="50" charset="0"/>
              </a:rPr>
              <a:t>L’instruction de cette demande est réalisée par la DREAL (Direction Régionale de l’Environnement, de l’Aménagement et du Logement). </a:t>
            </a:r>
          </a:p>
          <a:p>
            <a:pPr marL="171450" indent="-171450">
              <a:buFont typeface="Arial" panose="020B0604020202020204" pitchFamily="34" charset="0"/>
              <a:buChar char="•"/>
            </a:pPr>
            <a:endParaRPr lang="fr-FR" dirty="0">
              <a:solidFill>
                <a:srgbClr val="000000"/>
              </a:solidFill>
              <a:latin typeface="Marianne" pitchFamily="50" charset="0"/>
            </a:endParaRPr>
          </a:p>
          <a:p>
            <a:r>
              <a:rPr lang="fr-FR" dirty="0">
                <a:solidFill>
                  <a:srgbClr val="000000"/>
                </a:solidFill>
                <a:latin typeface="Marianne" pitchFamily="50" charset="0"/>
              </a:rPr>
              <a:t>La demande de dérogation comporte un </a:t>
            </a:r>
            <a:r>
              <a:rPr lang="fr-FR" b="1" dirty="0">
                <a:solidFill>
                  <a:srgbClr val="000000"/>
                </a:solidFill>
                <a:latin typeface="Marianne" pitchFamily="50" charset="0"/>
              </a:rPr>
              <a:t>formulaire </a:t>
            </a:r>
            <a:r>
              <a:rPr lang="fr-FR" b="1" dirty="0" err="1">
                <a:solidFill>
                  <a:srgbClr val="000000"/>
                </a:solidFill>
                <a:latin typeface="Marianne" pitchFamily="50" charset="0"/>
              </a:rPr>
              <a:t>Cerfa</a:t>
            </a:r>
            <a:r>
              <a:rPr lang="fr-FR" dirty="0">
                <a:solidFill>
                  <a:srgbClr val="000000"/>
                </a:solidFill>
                <a:latin typeface="Marianne" pitchFamily="50" charset="0"/>
              </a:rPr>
              <a:t> et un </a:t>
            </a:r>
            <a:r>
              <a:rPr lang="fr-FR" b="1" dirty="0">
                <a:solidFill>
                  <a:srgbClr val="000000"/>
                </a:solidFill>
                <a:latin typeface="Marianne" pitchFamily="50" charset="0"/>
              </a:rPr>
              <a:t>dossier de dérogation</a:t>
            </a:r>
          </a:p>
          <a:p>
            <a:br>
              <a:rPr lang="fr-FR" dirty="0">
                <a:solidFill>
                  <a:srgbClr val="000000"/>
                </a:solidFill>
                <a:latin typeface="Marianne" pitchFamily="50" charset="0"/>
              </a:rPr>
            </a:br>
            <a:r>
              <a:rPr lang="fr-FR" dirty="0">
                <a:solidFill>
                  <a:srgbClr val="000000"/>
                </a:solidFill>
                <a:latin typeface="Marianne" pitchFamily="50" charset="0"/>
              </a:rPr>
              <a:t>La circulaire DNP/CFF n°2008-01 du 21 janvier 2008 relative aux décisions administratives individuelles relevant du ministère chargé de la protection de la nature dans le domaine de la faune et de la flore sauvages précise le contenu attendu des demandes de dérogations pour juger de la recevabilité des dossiers</a:t>
            </a:r>
          </a:p>
          <a:p>
            <a:pPr lvl="0"/>
            <a:endParaRPr lang="fr-FR" b="1" dirty="0">
              <a:solidFill>
                <a:srgbClr val="000000"/>
              </a:solidFill>
              <a:latin typeface="Marianne" pitchFamily="50" charset="0"/>
            </a:endParaRPr>
          </a:p>
        </p:txBody>
      </p:sp>
      <p:sp>
        <p:nvSpPr>
          <p:cNvPr id="4" name="Titre 1"/>
          <p:cNvSpPr txBox="1">
            <a:spLocks/>
          </p:cNvSpPr>
          <p:nvPr/>
        </p:nvSpPr>
        <p:spPr>
          <a:xfrm>
            <a:off x="2761035" y="307284"/>
            <a:ext cx="8184588" cy="792088"/>
          </a:xfrm>
          <a:prstGeom prst="rect">
            <a:avLst/>
          </a:prstGeom>
        </p:spPr>
        <p:txBody>
          <a:bodyPr/>
          <a:lstStyle>
            <a:lvl1pPr algn="l" defTabSz="1006475" rtl="0" eaLnBrk="1" fontAlgn="base" hangingPunct="1">
              <a:spcBef>
                <a:spcPct val="0"/>
              </a:spcBef>
              <a:spcAft>
                <a:spcPct val="0"/>
              </a:spcAft>
              <a:defRPr sz="3200" b="1">
                <a:solidFill>
                  <a:srgbClr val="000000"/>
                </a:solidFill>
                <a:latin typeface="Marianne" panose="02000000000000000000" pitchFamily="2" charset="0"/>
                <a:ea typeface="+mj-ea"/>
                <a:cs typeface="+mj-cs"/>
              </a:defRPr>
            </a:lvl1pPr>
            <a:lvl2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2pPr>
            <a:lvl3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3pPr>
            <a:lvl4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4pPr>
            <a:lvl5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5pPr>
            <a:lvl6pPr marL="4572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6pPr>
            <a:lvl7pPr marL="9144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7pPr>
            <a:lvl8pPr marL="13716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8pPr>
            <a:lvl9pPr marL="18288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9pPr>
          </a:lstStyle>
          <a:p>
            <a:pPr algn="ctr"/>
            <a:r>
              <a:rPr lang="fr-FR" kern="0" dirty="0">
                <a:latin typeface="Marianne" pitchFamily="50" charset="0"/>
              </a:rPr>
              <a:t>Dérivation des eaux et </a:t>
            </a:r>
          </a:p>
          <a:p>
            <a:pPr algn="ctr"/>
            <a:r>
              <a:rPr lang="fr-FR" kern="0" dirty="0">
                <a:latin typeface="Marianne" pitchFamily="50" charset="0"/>
              </a:rPr>
              <a:t>pêche de sauvegarde</a:t>
            </a:r>
          </a:p>
        </p:txBody>
      </p:sp>
    </p:spTree>
    <p:extLst>
      <p:ext uri="{BB962C8B-B14F-4D97-AF65-F5344CB8AC3E}">
        <p14:creationId xmlns:p14="http://schemas.microsoft.com/office/powerpoint/2010/main" val="41632498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032843" y="1548383"/>
            <a:ext cx="11953328" cy="1323439"/>
          </a:xfrm>
          <a:prstGeom prst="rect">
            <a:avLst/>
          </a:prstGeom>
          <a:noFill/>
        </p:spPr>
        <p:txBody>
          <a:bodyPr wrap="square" rtlCol="0">
            <a:spAutoFit/>
          </a:bodyPr>
          <a:lstStyle/>
          <a:p>
            <a:pPr lvl="0"/>
            <a:r>
              <a:rPr lang="fr-FR" u="sng" dirty="0">
                <a:solidFill>
                  <a:srgbClr val="000000"/>
                </a:solidFill>
                <a:latin typeface="Marianne" pitchFamily="50" charset="0"/>
              </a:rPr>
              <a:t>La Pêche de sauvegarde</a:t>
            </a:r>
          </a:p>
          <a:p>
            <a:pPr lvl="0"/>
            <a:endParaRPr lang="fr-FR" b="1" u="sng" dirty="0">
              <a:solidFill>
                <a:srgbClr val="000000"/>
              </a:solidFill>
              <a:latin typeface="Marianne" pitchFamily="50" charset="0"/>
            </a:endParaRPr>
          </a:p>
          <a:p>
            <a:pPr marL="171450" indent="-171450">
              <a:buFont typeface="Arial" panose="020B0604020202020204" pitchFamily="34" charset="0"/>
              <a:buChar char="•"/>
            </a:pPr>
            <a:endParaRPr lang="fr-FR" dirty="0">
              <a:solidFill>
                <a:srgbClr val="000000"/>
              </a:solidFill>
              <a:latin typeface="Marianne" pitchFamily="50" charset="0"/>
            </a:endParaRPr>
          </a:p>
          <a:p>
            <a:pPr marL="171450" indent="-171450">
              <a:buFont typeface="Arial" panose="020B0604020202020204" pitchFamily="34" charset="0"/>
              <a:buChar char="•"/>
            </a:pPr>
            <a:r>
              <a:rPr lang="fr-FR" dirty="0">
                <a:solidFill>
                  <a:srgbClr val="000000"/>
                </a:solidFill>
                <a:latin typeface="Marianne" pitchFamily="50" charset="0"/>
              </a:rPr>
              <a:t>Le matériel de pêche électrique</a:t>
            </a:r>
          </a:p>
        </p:txBody>
      </p:sp>
      <p:sp>
        <p:nvSpPr>
          <p:cNvPr id="4" name="Titre 1"/>
          <p:cNvSpPr txBox="1">
            <a:spLocks/>
          </p:cNvSpPr>
          <p:nvPr/>
        </p:nvSpPr>
        <p:spPr>
          <a:xfrm>
            <a:off x="2761035" y="307284"/>
            <a:ext cx="8184588" cy="792088"/>
          </a:xfrm>
          <a:prstGeom prst="rect">
            <a:avLst/>
          </a:prstGeom>
        </p:spPr>
        <p:txBody>
          <a:bodyPr/>
          <a:lstStyle>
            <a:lvl1pPr algn="l" defTabSz="1006475" rtl="0" eaLnBrk="1" fontAlgn="base" hangingPunct="1">
              <a:spcBef>
                <a:spcPct val="0"/>
              </a:spcBef>
              <a:spcAft>
                <a:spcPct val="0"/>
              </a:spcAft>
              <a:defRPr sz="3200" b="1">
                <a:solidFill>
                  <a:srgbClr val="000000"/>
                </a:solidFill>
                <a:latin typeface="Marianne" panose="02000000000000000000" pitchFamily="2" charset="0"/>
                <a:ea typeface="+mj-ea"/>
                <a:cs typeface="+mj-cs"/>
              </a:defRPr>
            </a:lvl1pPr>
            <a:lvl2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2pPr>
            <a:lvl3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3pPr>
            <a:lvl4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4pPr>
            <a:lvl5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5pPr>
            <a:lvl6pPr marL="4572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6pPr>
            <a:lvl7pPr marL="9144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7pPr>
            <a:lvl8pPr marL="13716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8pPr>
            <a:lvl9pPr marL="18288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9pPr>
          </a:lstStyle>
          <a:p>
            <a:pPr algn="ctr"/>
            <a:r>
              <a:rPr lang="fr-FR" kern="0" dirty="0">
                <a:latin typeface="Marianne" pitchFamily="50" charset="0"/>
              </a:rPr>
              <a:t>Dérivation des eaux et </a:t>
            </a:r>
          </a:p>
          <a:p>
            <a:pPr algn="ctr"/>
            <a:r>
              <a:rPr lang="fr-FR" kern="0" dirty="0">
                <a:latin typeface="Marianne" pitchFamily="50" charset="0"/>
              </a:rPr>
              <a:t>pêche de sauvegarde</a:t>
            </a:r>
          </a:p>
        </p:txBody>
      </p:sp>
      <p:sp>
        <p:nvSpPr>
          <p:cNvPr id="5" name="Google Shape;589;p40">
            <a:extLst>
              <a:ext uri="{FF2B5EF4-FFF2-40B4-BE49-F238E27FC236}">
                <a16:creationId xmlns:a16="http://schemas.microsoft.com/office/drawing/2014/main" id="{4173DE71-BA19-4C60-9FC9-49AF531202B7}"/>
              </a:ext>
            </a:extLst>
          </p:cNvPr>
          <p:cNvSpPr txBox="1">
            <a:spLocks/>
          </p:cNvSpPr>
          <p:nvPr/>
        </p:nvSpPr>
        <p:spPr>
          <a:xfrm>
            <a:off x="3431686" y="5724847"/>
            <a:ext cx="8022363" cy="124918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1800"/>
              <a:buFont typeface="Montserrat"/>
              <a:buNone/>
              <a:defRPr sz="2000" b="0" i="0" u="none" strike="noStrike" cap="none">
                <a:solidFill>
                  <a:schemeClr val="dk1"/>
                </a:solidFill>
                <a:latin typeface="Montserrat"/>
                <a:ea typeface="Montserrat"/>
                <a:cs typeface="Montserrat"/>
                <a:sym typeface="Montserrat"/>
              </a:defRPr>
            </a:lvl1pPr>
            <a:lvl2pPr marL="914400" marR="0" lvl="1" indent="-317500" algn="l" rtl="0">
              <a:lnSpc>
                <a:spcPct val="115000"/>
              </a:lnSpc>
              <a:spcBef>
                <a:spcPts val="0"/>
              </a:spcBef>
              <a:spcAft>
                <a:spcPts val="0"/>
              </a:spcAft>
              <a:buClr>
                <a:schemeClr val="dk1"/>
              </a:buClr>
              <a:buSzPts val="1400"/>
              <a:buFont typeface="Montserrat"/>
              <a:buNone/>
              <a:defRPr sz="1400" b="0" i="0" u="none" strike="noStrike" cap="none">
                <a:solidFill>
                  <a:schemeClr val="dk1"/>
                </a:solidFill>
                <a:latin typeface="Montserrat"/>
                <a:ea typeface="Montserrat"/>
                <a:cs typeface="Montserrat"/>
                <a:sym typeface="Montserrat"/>
              </a:defRPr>
            </a:lvl2pPr>
            <a:lvl3pPr marL="1371600" marR="0" lvl="2" indent="-317500" algn="l" rtl="0">
              <a:lnSpc>
                <a:spcPct val="115000"/>
              </a:lnSpc>
              <a:spcBef>
                <a:spcPts val="1600"/>
              </a:spcBef>
              <a:spcAft>
                <a:spcPts val="0"/>
              </a:spcAft>
              <a:buClr>
                <a:schemeClr val="dk1"/>
              </a:buClr>
              <a:buSzPts val="1400"/>
              <a:buFont typeface="Montserrat"/>
              <a:buNone/>
              <a:defRPr sz="1400" b="0" i="0" u="none" strike="noStrike" cap="none">
                <a:solidFill>
                  <a:schemeClr val="dk1"/>
                </a:solidFill>
                <a:latin typeface="Montserrat"/>
                <a:ea typeface="Montserrat"/>
                <a:cs typeface="Montserrat"/>
                <a:sym typeface="Montserrat"/>
              </a:defRPr>
            </a:lvl3pPr>
            <a:lvl4pPr marL="1828800" marR="0" lvl="3" indent="-317500" algn="l" rtl="0">
              <a:lnSpc>
                <a:spcPct val="115000"/>
              </a:lnSpc>
              <a:spcBef>
                <a:spcPts val="1600"/>
              </a:spcBef>
              <a:spcAft>
                <a:spcPts val="0"/>
              </a:spcAft>
              <a:buClr>
                <a:schemeClr val="dk1"/>
              </a:buClr>
              <a:buSzPts val="1400"/>
              <a:buFont typeface="Montserrat"/>
              <a:buNone/>
              <a:defRPr sz="1400" b="0" i="0" u="none" strike="noStrike" cap="none">
                <a:solidFill>
                  <a:schemeClr val="dk1"/>
                </a:solidFill>
                <a:latin typeface="Montserrat"/>
                <a:ea typeface="Montserrat"/>
                <a:cs typeface="Montserrat"/>
                <a:sym typeface="Montserrat"/>
              </a:defRPr>
            </a:lvl4pPr>
            <a:lvl5pPr marL="2286000" marR="0" lvl="4" indent="-317500" algn="l" rtl="0">
              <a:lnSpc>
                <a:spcPct val="115000"/>
              </a:lnSpc>
              <a:spcBef>
                <a:spcPts val="1600"/>
              </a:spcBef>
              <a:spcAft>
                <a:spcPts val="0"/>
              </a:spcAft>
              <a:buClr>
                <a:schemeClr val="dk1"/>
              </a:buClr>
              <a:buSzPts val="1400"/>
              <a:buFont typeface="Montserrat"/>
              <a:buNone/>
              <a:defRPr sz="1400" b="0" i="0" u="none" strike="noStrike" cap="none">
                <a:solidFill>
                  <a:schemeClr val="dk1"/>
                </a:solidFill>
                <a:latin typeface="Montserrat"/>
                <a:ea typeface="Montserrat"/>
                <a:cs typeface="Montserrat"/>
                <a:sym typeface="Montserrat"/>
              </a:defRPr>
            </a:lvl5pPr>
            <a:lvl6pPr marL="2743200" marR="0" lvl="5" indent="-317500" algn="l" rtl="0">
              <a:lnSpc>
                <a:spcPct val="115000"/>
              </a:lnSpc>
              <a:spcBef>
                <a:spcPts val="1600"/>
              </a:spcBef>
              <a:spcAft>
                <a:spcPts val="0"/>
              </a:spcAft>
              <a:buClr>
                <a:schemeClr val="dk1"/>
              </a:buClr>
              <a:buSzPts val="1400"/>
              <a:buFont typeface="Montserrat"/>
              <a:buNone/>
              <a:defRPr sz="1400" b="0" i="0" u="none" strike="noStrike" cap="none">
                <a:solidFill>
                  <a:schemeClr val="dk1"/>
                </a:solidFill>
                <a:latin typeface="Montserrat"/>
                <a:ea typeface="Montserrat"/>
                <a:cs typeface="Montserrat"/>
                <a:sym typeface="Montserrat"/>
              </a:defRPr>
            </a:lvl6pPr>
            <a:lvl7pPr marL="3200400" marR="0" lvl="6" indent="-317500" algn="l" rtl="0">
              <a:lnSpc>
                <a:spcPct val="115000"/>
              </a:lnSpc>
              <a:spcBef>
                <a:spcPts val="1600"/>
              </a:spcBef>
              <a:spcAft>
                <a:spcPts val="0"/>
              </a:spcAft>
              <a:buClr>
                <a:schemeClr val="dk1"/>
              </a:buClr>
              <a:buSzPts val="1400"/>
              <a:buFont typeface="Montserrat"/>
              <a:buNone/>
              <a:defRPr sz="1400" b="0" i="0" u="none" strike="noStrike" cap="none">
                <a:solidFill>
                  <a:schemeClr val="dk1"/>
                </a:solidFill>
                <a:latin typeface="Montserrat"/>
                <a:ea typeface="Montserrat"/>
                <a:cs typeface="Montserrat"/>
                <a:sym typeface="Montserrat"/>
              </a:defRPr>
            </a:lvl7pPr>
            <a:lvl8pPr marL="3657600" marR="0" lvl="7" indent="-317500" algn="l" rtl="0">
              <a:lnSpc>
                <a:spcPct val="115000"/>
              </a:lnSpc>
              <a:spcBef>
                <a:spcPts val="1600"/>
              </a:spcBef>
              <a:spcAft>
                <a:spcPts val="0"/>
              </a:spcAft>
              <a:buClr>
                <a:schemeClr val="dk1"/>
              </a:buClr>
              <a:buSzPts val="1400"/>
              <a:buFont typeface="Montserrat"/>
              <a:buNone/>
              <a:defRPr sz="1400" b="0" i="0" u="none" strike="noStrike" cap="none">
                <a:solidFill>
                  <a:schemeClr val="dk1"/>
                </a:solidFill>
                <a:latin typeface="Montserrat"/>
                <a:ea typeface="Montserrat"/>
                <a:cs typeface="Montserrat"/>
                <a:sym typeface="Montserrat"/>
              </a:defRPr>
            </a:lvl8pPr>
            <a:lvl9pPr marL="4114800" marR="0" lvl="8" indent="-317500" algn="l" rtl="0">
              <a:lnSpc>
                <a:spcPct val="115000"/>
              </a:lnSpc>
              <a:spcBef>
                <a:spcPts val="1600"/>
              </a:spcBef>
              <a:spcAft>
                <a:spcPts val="1600"/>
              </a:spcAft>
              <a:buClr>
                <a:schemeClr val="dk1"/>
              </a:buClr>
              <a:buSzPts val="1400"/>
              <a:buFont typeface="Montserrat"/>
              <a:buNone/>
              <a:defRPr sz="1400" b="0" i="0" u="none" strike="noStrike" cap="none">
                <a:solidFill>
                  <a:schemeClr val="dk1"/>
                </a:solidFill>
                <a:latin typeface="Montserrat"/>
                <a:ea typeface="Montserrat"/>
                <a:cs typeface="Montserrat"/>
                <a:sym typeface="Montserrat"/>
              </a:defRPr>
            </a:lvl9pPr>
          </a:lstStyle>
          <a:p>
            <a:pPr marL="0" indent="0"/>
            <a:r>
              <a:rPr lang="fr-FR" b="1" dirty="0">
                <a:solidFill>
                  <a:srgbClr val="000000"/>
                </a:solidFill>
                <a:latin typeface="Marianne" pitchFamily="50" charset="0"/>
              </a:rPr>
              <a:t>Adapter le matériel et les effectifs au contexte</a:t>
            </a:r>
          </a:p>
        </p:txBody>
      </p:sp>
      <p:pic>
        <p:nvPicPr>
          <p:cNvPr id="6" name="Image 5">
            <a:extLst>
              <a:ext uri="{FF2B5EF4-FFF2-40B4-BE49-F238E27FC236}">
                <a16:creationId xmlns:a16="http://schemas.microsoft.com/office/drawing/2014/main" id="{EA1EF510-0618-D3A1-5F9D-FF26EE6F5682}"/>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bwMode="auto">
          <a:xfrm>
            <a:off x="1925867" y="3240267"/>
            <a:ext cx="4915561" cy="2671052"/>
          </a:xfrm>
          <a:prstGeom prst="rect">
            <a:avLst/>
          </a:prstGeom>
          <a:noFill/>
          <a:ln>
            <a:noFill/>
          </a:ln>
          <a:extLst>
            <a:ext uri="{53640926-AAD7-44D8-BBD7-CCE9431645EC}">
              <a14:shadowObscured xmlns:a14="http://schemas.microsoft.com/office/drawing/2010/main"/>
            </a:ext>
          </a:extLst>
        </p:spPr>
      </p:pic>
      <p:pic>
        <p:nvPicPr>
          <p:cNvPr id="7" name="Image 6">
            <a:extLst>
              <a:ext uri="{FF2B5EF4-FFF2-40B4-BE49-F238E27FC236}">
                <a16:creationId xmlns:a16="http://schemas.microsoft.com/office/drawing/2014/main" id="{C35B7DF6-1F19-C8DF-06D6-CCA657044FE6}"/>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bwMode="auto">
          <a:xfrm>
            <a:off x="7779449" y="2378252"/>
            <a:ext cx="4702665" cy="352540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960881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032843" y="1548383"/>
            <a:ext cx="11953328" cy="3170099"/>
          </a:xfrm>
          <a:prstGeom prst="rect">
            <a:avLst/>
          </a:prstGeom>
          <a:noFill/>
        </p:spPr>
        <p:txBody>
          <a:bodyPr wrap="square" rtlCol="0">
            <a:spAutoFit/>
          </a:bodyPr>
          <a:lstStyle/>
          <a:p>
            <a:pPr lvl="0"/>
            <a:r>
              <a:rPr lang="fr-FR" u="sng" dirty="0">
                <a:solidFill>
                  <a:srgbClr val="000000"/>
                </a:solidFill>
                <a:latin typeface="Marianne" pitchFamily="50" charset="0"/>
              </a:rPr>
              <a:t>La Pêche de sauvegarde</a:t>
            </a:r>
          </a:p>
          <a:p>
            <a:pPr lvl="0"/>
            <a:endParaRPr lang="fr-FR" b="1" u="sng" dirty="0">
              <a:solidFill>
                <a:srgbClr val="000000"/>
              </a:solidFill>
              <a:latin typeface="Marianne" pitchFamily="50" charset="0"/>
            </a:endParaRPr>
          </a:p>
          <a:p>
            <a:pPr marL="171450" indent="-171450">
              <a:buFont typeface="Arial" panose="020B0604020202020204" pitchFamily="34" charset="0"/>
              <a:buChar char="•"/>
            </a:pPr>
            <a:endParaRPr lang="fr-FR" dirty="0">
              <a:solidFill>
                <a:srgbClr val="000000"/>
              </a:solidFill>
              <a:latin typeface="Marianne" pitchFamily="50" charset="0"/>
            </a:endParaRPr>
          </a:p>
          <a:p>
            <a:pPr marL="171450" indent="-171450">
              <a:buFont typeface="Arial" panose="020B0604020202020204" pitchFamily="34" charset="0"/>
              <a:buChar char="•"/>
            </a:pPr>
            <a:r>
              <a:rPr lang="en" dirty="0">
                <a:solidFill>
                  <a:srgbClr val="000000"/>
                </a:solidFill>
                <a:latin typeface="Marianne" pitchFamily="50" charset="0"/>
              </a:rPr>
              <a:t>Les conditions de réalisation d’une pêche de sauvegarde</a:t>
            </a:r>
          </a:p>
          <a:p>
            <a:pPr marL="171450" indent="-171450">
              <a:buFont typeface="Arial" panose="020B0604020202020204" pitchFamily="34" charset="0"/>
              <a:buChar char="•"/>
            </a:pPr>
            <a:endParaRPr lang="en" dirty="0">
              <a:solidFill>
                <a:srgbClr val="000000"/>
              </a:solidFill>
              <a:latin typeface="Marianne" pitchFamily="50" charset="0"/>
            </a:endParaRPr>
          </a:p>
          <a:p>
            <a:pPr marL="1044575" indent="-342900">
              <a:buFontTx/>
              <a:buChar char="-"/>
            </a:pPr>
            <a:r>
              <a:rPr lang="fr-FR" dirty="0">
                <a:solidFill>
                  <a:srgbClr val="000000"/>
                </a:solidFill>
                <a:latin typeface="Marianne" pitchFamily="50" charset="0"/>
              </a:rPr>
              <a:t>Hauteur d’eau maximale de 70 cm d’où l’importance du pompage ;</a:t>
            </a:r>
          </a:p>
          <a:p>
            <a:pPr marL="1044575" indent="-342900">
              <a:buFontTx/>
              <a:buChar char="-"/>
            </a:pPr>
            <a:r>
              <a:rPr lang="fr-FR" dirty="0">
                <a:solidFill>
                  <a:srgbClr val="000000"/>
                </a:solidFill>
                <a:latin typeface="Marianne" pitchFamily="50" charset="0"/>
              </a:rPr>
              <a:t>1 passage en eau avec écoulement puis 1 passages sans écoulement ;</a:t>
            </a:r>
          </a:p>
          <a:p>
            <a:pPr marL="1044575" indent="-342900">
              <a:buFontTx/>
              <a:buChar char="-"/>
            </a:pPr>
            <a:r>
              <a:rPr lang="fr-FR" dirty="0">
                <a:solidFill>
                  <a:srgbClr val="000000"/>
                </a:solidFill>
                <a:latin typeface="Marianne" pitchFamily="50" charset="0"/>
              </a:rPr>
              <a:t>2 passages sans écoulement ;</a:t>
            </a:r>
          </a:p>
          <a:p>
            <a:pPr marL="1044575" indent="-342900">
              <a:buFontTx/>
              <a:buChar char="-"/>
            </a:pPr>
            <a:r>
              <a:rPr lang="fr-FR" dirty="0">
                <a:solidFill>
                  <a:srgbClr val="000000"/>
                </a:solidFill>
                <a:latin typeface="Marianne" pitchFamily="50" charset="0"/>
              </a:rPr>
              <a:t>Possibilité d’un troisième passage à j+1 en fonction des espèces</a:t>
            </a:r>
          </a:p>
          <a:p>
            <a:pPr marL="171450" indent="-171450">
              <a:buFont typeface="Arial" panose="020B0604020202020204" pitchFamily="34" charset="0"/>
              <a:buChar char="•"/>
            </a:pPr>
            <a:endParaRPr lang="fr-FR" dirty="0">
              <a:solidFill>
                <a:srgbClr val="000000"/>
              </a:solidFill>
              <a:latin typeface="Marianne" pitchFamily="50" charset="0"/>
            </a:endParaRPr>
          </a:p>
        </p:txBody>
      </p:sp>
      <p:sp>
        <p:nvSpPr>
          <p:cNvPr id="4" name="Titre 1"/>
          <p:cNvSpPr txBox="1">
            <a:spLocks/>
          </p:cNvSpPr>
          <p:nvPr/>
        </p:nvSpPr>
        <p:spPr>
          <a:xfrm>
            <a:off x="2761035" y="307284"/>
            <a:ext cx="8184588" cy="792088"/>
          </a:xfrm>
          <a:prstGeom prst="rect">
            <a:avLst/>
          </a:prstGeom>
        </p:spPr>
        <p:txBody>
          <a:bodyPr/>
          <a:lstStyle>
            <a:lvl1pPr algn="l" defTabSz="1006475" rtl="0" eaLnBrk="1" fontAlgn="base" hangingPunct="1">
              <a:spcBef>
                <a:spcPct val="0"/>
              </a:spcBef>
              <a:spcAft>
                <a:spcPct val="0"/>
              </a:spcAft>
              <a:defRPr sz="3200" b="1">
                <a:solidFill>
                  <a:srgbClr val="000000"/>
                </a:solidFill>
                <a:latin typeface="Marianne" panose="02000000000000000000" pitchFamily="2" charset="0"/>
                <a:ea typeface="+mj-ea"/>
                <a:cs typeface="+mj-cs"/>
              </a:defRPr>
            </a:lvl1pPr>
            <a:lvl2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2pPr>
            <a:lvl3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3pPr>
            <a:lvl4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4pPr>
            <a:lvl5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5pPr>
            <a:lvl6pPr marL="4572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6pPr>
            <a:lvl7pPr marL="9144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7pPr>
            <a:lvl8pPr marL="13716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8pPr>
            <a:lvl9pPr marL="18288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9pPr>
          </a:lstStyle>
          <a:p>
            <a:pPr algn="ctr"/>
            <a:r>
              <a:rPr lang="fr-FR" kern="0" dirty="0">
                <a:latin typeface="Marianne" pitchFamily="50" charset="0"/>
              </a:rPr>
              <a:t>Dérivation des eaux et </a:t>
            </a:r>
          </a:p>
          <a:p>
            <a:pPr algn="ctr"/>
            <a:r>
              <a:rPr lang="fr-FR" kern="0" dirty="0">
                <a:latin typeface="Marianne" pitchFamily="50" charset="0"/>
              </a:rPr>
              <a:t>pêche de sauvegarde</a:t>
            </a:r>
          </a:p>
        </p:txBody>
      </p:sp>
      <p:pic>
        <p:nvPicPr>
          <p:cNvPr id="8" name="Image 7" descr="Une image contenant plein air, eau, personnes, groupe&#10;&#10;Description générée automatiquement">
            <a:extLst>
              <a:ext uri="{FF2B5EF4-FFF2-40B4-BE49-F238E27FC236}">
                <a16:creationId xmlns:a16="http://schemas.microsoft.com/office/drawing/2014/main" id="{B459F7DD-F6D1-A71C-57A5-18D5C0C580C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rot="10800000">
            <a:off x="600795" y="4740513"/>
            <a:ext cx="2880000" cy="2160000"/>
          </a:xfrm>
          <a:prstGeom prst="rect">
            <a:avLst/>
          </a:prstGeom>
        </p:spPr>
      </p:pic>
      <p:pic>
        <p:nvPicPr>
          <p:cNvPr id="9" name="Image 8" descr="Une image contenant plein air, plante, eau, personne&#10;&#10;Description générée automatiquement">
            <a:extLst>
              <a:ext uri="{FF2B5EF4-FFF2-40B4-BE49-F238E27FC236}">
                <a16:creationId xmlns:a16="http://schemas.microsoft.com/office/drawing/2014/main" id="{6658D287-685B-F496-67FD-0A09B6EF6EC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10800000">
            <a:off x="4705251" y="4716735"/>
            <a:ext cx="2880000" cy="2160000"/>
          </a:xfrm>
          <a:prstGeom prst="rect">
            <a:avLst/>
          </a:prstGeom>
        </p:spPr>
      </p:pic>
      <p:pic>
        <p:nvPicPr>
          <p:cNvPr id="10" name="Image 9" descr="Une image contenant plein air, arbre, plante, herbe&#10;&#10;Description générée automatiquement">
            <a:extLst>
              <a:ext uri="{FF2B5EF4-FFF2-40B4-BE49-F238E27FC236}">
                <a16:creationId xmlns:a16="http://schemas.microsoft.com/office/drawing/2014/main" id="{50509619-C52C-DEE7-E06B-3B61A61085D7}"/>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1205157" y="1620391"/>
            <a:ext cx="1920000" cy="1440000"/>
          </a:xfrm>
          <a:prstGeom prst="rect">
            <a:avLst/>
          </a:prstGeom>
        </p:spPr>
      </p:pic>
      <p:pic>
        <p:nvPicPr>
          <p:cNvPr id="11" name="Image 10" descr="Une image contenant plein air, herbe, sol, parc&#10;&#10;Description générée automatiquement">
            <a:extLst>
              <a:ext uri="{FF2B5EF4-FFF2-40B4-BE49-F238E27FC236}">
                <a16:creationId xmlns:a16="http://schemas.microsoft.com/office/drawing/2014/main" id="{09B3DA2F-903C-2454-3878-580820AB0359}"/>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9505623" y="4690601"/>
            <a:ext cx="2880000" cy="2160000"/>
          </a:xfrm>
          <a:prstGeom prst="rect">
            <a:avLst/>
          </a:prstGeom>
        </p:spPr>
      </p:pic>
    </p:spTree>
    <p:extLst>
      <p:ext uri="{BB962C8B-B14F-4D97-AF65-F5344CB8AC3E}">
        <p14:creationId xmlns:p14="http://schemas.microsoft.com/office/powerpoint/2010/main" val="3215106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37766" y="1836415"/>
            <a:ext cx="8160173" cy="4896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re 1">
            <a:extLst>
              <a:ext uri="{FF2B5EF4-FFF2-40B4-BE49-F238E27FC236}">
                <a16:creationId xmlns:a16="http://schemas.microsoft.com/office/drawing/2014/main" id="{CA45D1D4-ADEC-D54F-8B9F-4F006145BE21}"/>
              </a:ext>
            </a:extLst>
          </p:cNvPr>
          <p:cNvSpPr txBox="1">
            <a:spLocks/>
          </p:cNvSpPr>
          <p:nvPr/>
        </p:nvSpPr>
        <p:spPr>
          <a:xfrm>
            <a:off x="4657612" y="1068798"/>
            <a:ext cx="4320480" cy="730516"/>
          </a:xfrm>
          <a:prstGeom prst="rect">
            <a:avLst/>
          </a:prstGeom>
        </p:spPr>
        <p:txBody>
          <a:bodyPr/>
          <a:lstStyle>
            <a:lvl1pPr algn="l" defTabSz="1006475" rtl="0" eaLnBrk="1" fontAlgn="base" hangingPunct="1">
              <a:spcBef>
                <a:spcPct val="0"/>
              </a:spcBef>
              <a:spcAft>
                <a:spcPct val="0"/>
              </a:spcAft>
              <a:defRPr sz="3200" b="1">
                <a:solidFill>
                  <a:srgbClr val="000000"/>
                </a:solidFill>
                <a:latin typeface="Marianne" panose="02000000000000000000" pitchFamily="2" charset="0"/>
                <a:ea typeface="+mj-ea"/>
                <a:cs typeface="+mj-cs"/>
              </a:defRPr>
            </a:lvl1pPr>
            <a:lvl2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2pPr>
            <a:lvl3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3pPr>
            <a:lvl4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4pPr>
            <a:lvl5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5pPr>
            <a:lvl6pPr marL="4572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6pPr>
            <a:lvl7pPr marL="9144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7pPr>
            <a:lvl8pPr marL="13716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8pPr>
            <a:lvl9pPr marL="18288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9pPr>
          </a:lstStyle>
          <a:p>
            <a:pPr defTabSz="914400">
              <a:lnSpc>
                <a:spcPct val="90000"/>
              </a:lnSpc>
              <a:spcBef>
                <a:spcPts val="1000"/>
              </a:spcBef>
            </a:pPr>
            <a:r>
              <a:rPr lang="fr-FR" sz="2800" dirty="0">
                <a:latin typeface="Corisande" pitchFamily="2" charset="0"/>
                <a:ea typeface="+mn-ea"/>
                <a:cs typeface="+mn-cs"/>
              </a:rPr>
              <a:t>Merci de votre attention</a:t>
            </a:r>
          </a:p>
        </p:txBody>
      </p:sp>
    </p:spTree>
    <p:extLst>
      <p:ext uri="{BB962C8B-B14F-4D97-AF65-F5344CB8AC3E}">
        <p14:creationId xmlns:p14="http://schemas.microsoft.com/office/powerpoint/2010/main" val="1286261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necteur droit 10">
            <a:extLst>
              <a:ext uri="{FF2B5EF4-FFF2-40B4-BE49-F238E27FC236}">
                <a16:creationId xmlns:a16="http://schemas.microsoft.com/office/drawing/2014/main" id="{43F79D00-D5AB-0A40-A1C0-49A7CC30B23F}"/>
              </a:ext>
            </a:extLst>
          </p:cNvPr>
          <p:cNvCxnSpPr>
            <a:cxnSpLocks/>
          </p:cNvCxnSpPr>
          <p:nvPr/>
        </p:nvCxnSpPr>
        <p:spPr>
          <a:xfrm>
            <a:off x="528787" y="7020991"/>
            <a:ext cx="1238552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Titre 1"/>
          <p:cNvSpPr>
            <a:spLocks noGrp="1"/>
          </p:cNvSpPr>
          <p:nvPr>
            <p:ph type="ctrTitle"/>
          </p:nvPr>
        </p:nvSpPr>
        <p:spPr>
          <a:xfrm>
            <a:off x="2761035" y="698121"/>
            <a:ext cx="8137375" cy="792088"/>
          </a:xfrm>
        </p:spPr>
        <p:txBody>
          <a:bodyPr/>
          <a:lstStyle/>
          <a:p>
            <a:pPr algn="ctr"/>
            <a:r>
              <a:rPr lang="fr-FR" dirty="0">
                <a:solidFill>
                  <a:srgbClr val="000000"/>
                </a:solidFill>
              </a:rPr>
              <a:t>Sommaire</a:t>
            </a:r>
          </a:p>
        </p:txBody>
      </p:sp>
      <p:sp>
        <p:nvSpPr>
          <p:cNvPr id="20" name="ZoneTexte 19"/>
          <p:cNvSpPr txBox="1"/>
          <p:nvPr/>
        </p:nvSpPr>
        <p:spPr>
          <a:xfrm>
            <a:off x="3734121" y="2489711"/>
            <a:ext cx="7955906" cy="1938992"/>
          </a:xfrm>
          <a:prstGeom prst="rect">
            <a:avLst/>
          </a:prstGeom>
          <a:noFill/>
        </p:spPr>
        <p:txBody>
          <a:bodyPr wrap="square" rtlCol="0">
            <a:spAutoFit/>
          </a:bodyPr>
          <a:lstStyle/>
          <a:p>
            <a:pPr marL="342900" indent="-342900">
              <a:buAutoNum type="arabicPeriod"/>
            </a:pPr>
            <a:r>
              <a:rPr lang="fr-FR" dirty="0">
                <a:solidFill>
                  <a:srgbClr val="000000"/>
                </a:solidFill>
                <a:latin typeface="Marianne" pitchFamily="50" charset="0"/>
              </a:rPr>
              <a:t>Le cadre d’intervention</a:t>
            </a:r>
          </a:p>
          <a:p>
            <a:pPr marL="342900" indent="-342900">
              <a:buAutoNum type="arabicPeriod"/>
            </a:pPr>
            <a:endParaRPr lang="fr-FR" dirty="0">
              <a:solidFill>
                <a:srgbClr val="000000"/>
              </a:solidFill>
              <a:latin typeface="Marianne" pitchFamily="50" charset="0"/>
            </a:endParaRPr>
          </a:p>
          <a:p>
            <a:pPr marL="342900" indent="-342900">
              <a:buAutoNum type="arabicPeriod"/>
            </a:pPr>
            <a:r>
              <a:rPr lang="fr-FR" dirty="0">
                <a:solidFill>
                  <a:srgbClr val="000000"/>
                </a:solidFill>
                <a:latin typeface="Marianne" pitchFamily="50" charset="0"/>
              </a:rPr>
              <a:t>Les attendus minimaux</a:t>
            </a:r>
          </a:p>
          <a:p>
            <a:pPr marL="342900" indent="-342900">
              <a:buAutoNum type="arabicPeriod"/>
            </a:pPr>
            <a:endParaRPr lang="fr-FR" dirty="0">
              <a:solidFill>
                <a:srgbClr val="000000"/>
              </a:solidFill>
              <a:latin typeface="Marianne" pitchFamily="50" charset="0"/>
            </a:endParaRPr>
          </a:p>
          <a:p>
            <a:pPr marL="342900" indent="-342900">
              <a:buAutoNum type="arabicPeriod"/>
            </a:pPr>
            <a:r>
              <a:rPr lang="fr-FR" dirty="0">
                <a:solidFill>
                  <a:srgbClr val="000000"/>
                </a:solidFill>
                <a:latin typeface="Marianne" pitchFamily="50" charset="0"/>
              </a:rPr>
              <a:t>La dérivation des eaux et la pêche de sauvegarde</a:t>
            </a:r>
          </a:p>
          <a:p>
            <a:endParaRPr lang="fr-FR" dirty="0">
              <a:solidFill>
                <a:srgbClr val="000000"/>
              </a:solidFill>
              <a:latin typeface="Marianne" pitchFamily="50" charset="0"/>
            </a:endParaRPr>
          </a:p>
        </p:txBody>
      </p:sp>
      <p:pic>
        <p:nvPicPr>
          <p:cNvPr id="1026" name="Picture 2" descr="E:\pc_OFB\D76\Bethune\Photos\obstacles RCE\Moulin à Huile\DSCF464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024" y="3204847"/>
            <a:ext cx="3359999" cy="2520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13763" y="4575326"/>
            <a:ext cx="3360000" cy="25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Image 1">
            <a:extLst>
              <a:ext uri="{FF2B5EF4-FFF2-40B4-BE49-F238E27FC236}">
                <a16:creationId xmlns:a16="http://schemas.microsoft.com/office/drawing/2014/main" id="{64E10CC6-280D-5FE9-E24D-9D190C8102C9}"/>
              </a:ext>
            </a:extLst>
          </p:cNvPr>
          <p:cNvPicPr>
            <a:picLocks noChangeAspect="1"/>
          </p:cNvPicPr>
          <p:nvPr/>
        </p:nvPicPr>
        <p:blipFill>
          <a:blip r:embed="rId4" cstate="hqprint">
            <a:extLst>
              <a:ext uri="{28A0092B-C50C-407E-A947-70E740481C1C}">
                <a14:useLocalDpi xmlns:a14="http://schemas.microsoft.com/office/drawing/2010/main"/>
              </a:ext>
            </a:extLst>
          </a:blip>
          <a:srcRect/>
          <a:stretch>
            <a:fillRect/>
          </a:stretch>
        </p:blipFill>
        <p:spPr bwMode="auto">
          <a:xfrm>
            <a:off x="10105851" y="612279"/>
            <a:ext cx="1419628"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4218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2761035" y="307284"/>
            <a:ext cx="8184588" cy="792088"/>
          </a:xfrm>
          <a:prstGeom prst="rect">
            <a:avLst/>
          </a:prstGeom>
        </p:spPr>
        <p:txBody>
          <a:bodyPr/>
          <a:lstStyle>
            <a:lvl1pPr algn="l" defTabSz="1006475" rtl="0" eaLnBrk="1" fontAlgn="base" hangingPunct="1">
              <a:spcBef>
                <a:spcPct val="0"/>
              </a:spcBef>
              <a:spcAft>
                <a:spcPct val="0"/>
              </a:spcAft>
              <a:defRPr sz="3200" b="1">
                <a:solidFill>
                  <a:srgbClr val="000000"/>
                </a:solidFill>
                <a:latin typeface="Marianne" panose="02000000000000000000" pitchFamily="2" charset="0"/>
                <a:ea typeface="+mj-ea"/>
                <a:cs typeface="+mj-cs"/>
              </a:defRPr>
            </a:lvl1pPr>
            <a:lvl2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2pPr>
            <a:lvl3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3pPr>
            <a:lvl4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4pPr>
            <a:lvl5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5pPr>
            <a:lvl6pPr marL="4572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6pPr>
            <a:lvl7pPr marL="9144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7pPr>
            <a:lvl8pPr marL="13716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8pPr>
            <a:lvl9pPr marL="18288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9pPr>
          </a:lstStyle>
          <a:p>
            <a:pPr algn="ctr"/>
            <a:r>
              <a:rPr lang="fr-FR" kern="0" dirty="0">
                <a:latin typeface="Marianne" pitchFamily="50" charset="0"/>
              </a:rPr>
              <a:t>Le cadre d’intervention</a:t>
            </a:r>
          </a:p>
        </p:txBody>
      </p:sp>
      <p:sp>
        <p:nvSpPr>
          <p:cNvPr id="29" name="Titre 1"/>
          <p:cNvSpPr txBox="1">
            <a:spLocks/>
          </p:cNvSpPr>
          <p:nvPr/>
        </p:nvSpPr>
        <p:spPr bwMode="auto">
          <a:xfrm>
            <a:off x="432866" y="828303"/>
            <a:ext cx="12041924" cy="833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spcBef>
                <a:spcPct val="0"/>
              </a:spcBef>
              <a:buFontTx/>
              <a:buNone/>
            </a:pPr>
            <a:r>
              <a:rPr lang="fr-FR" altLang="fr-FR" sz="2400" b="1" dirty="0">
                <a:solidFill>
                  <a:srgbClr val="000000"/>
                </a:solidFill>
                <a:latin typeface="Marianne" pitchFamily="50" charset="0"/>
              </a:rPr>
              <a:t>Principes fondamentaux de la séquence ERC</a:t>
            </a:r>
          </a:p>
        </p:txBody>
      </p:sp>
      <p:sp>
        <p:nvSpPr>
          <p:cNvPr id="30" name="Rectangle 3"/>
          <p:cNvSpPr>
            <a:spLocks noChangeArrowheads="1"/>
          </p:cNvSpPr>
          <p:nvPr/>
        </p:nvSpPr>
        <p:spPr bwMode="auto">
          <a:xfrm>
            <a:off x="432865" y="1260351"/>
            <a:ext cx="9496809" cy="71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marL="0" lvl="1" indent="0" eaLnBrk="1" hangingPunct="1">
              <a:spcBef>
                <a:spcPct val="0"/>
              </a:spcBef>
              <a:buNone/>
            </a:pPr>
            <a:r>
              <a:rPr lang="fr-FR" altLang="fr-FR" sz="2000" b="1" dirty="0">
                <a:solidFill>
                  <a:srgbClr val="000000"/>
                </a:solidFill>
                <a:latin typeface="Marianne" pitchFamily="50" charset="0"/>
              </a:rPr>
              <a:t>Art. L. 110-1 </a:t>
            </a:r>
            <a:r>
              <a:rPr lang="fr-FR" sz="2000" b="1" spc="-1" dirty="0">
                <a:solidFill>
                  <a:srgbClr val="000000"/>
                </a:solidFill>
                <a:uFill>
                  <a:solidFill>
                    <a:srgbClr val="FFFFFF"/>
                  </a:solidFill>
                </a:uFill>
                <a:latin typeface="Marianne" pitchFamily="50" charset="0"/>
                <a:ea typeface="DejaVu Sans"/>
                <a:cs typeface="Arial" panose="020B0604020202020204" pitchFamily="34" charset="0"/>
              </a:rPr>
              <a:t>du CE</a:t>
            </a:r>
          </a:p>
          <a:p>
            <a:pPr eaLnBrk="1" hangingPunct="1">
              <a:spcBef>
                <a:spcPct val="0"/>
              </a:spcBef>
              <a:buFontTx/>
              <a:buNone/>
            </a:pPr>
            <a:r>
              <a:rPr lang="fr-FR" altLang="fr-FR" sz="2000" b="1" dirty="0">
                <a:solidFill>
                  <a:srgbClr val="000000"/>
                </a:solidFill>
                <a:latin typeface="Marianne" pitchFamily="50" charset="0"/>
              </a:rPr>
              <a:t> </a:t>
            </a:r>
          </a:p>
        </p:txBody>
      </p:sp>
      <p:sp>
        <p:nvSpPr>
          <p:cNvPr id="31" name="Rectangle 2"/>
          <p:cNvSpPr>
            <a:spLocks noChangeArrowheads="1"/>
          </p:cNvSpPr>
          <p:nvPr/>
        </p:nvSpPr>
        <p:spPr bwMode="auto">
          <a:xfrm>
            <a:off x="536797" y="1620391"/>
            <a:ext cx="11834062" cy="185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0803" tIns="50402" rIns="100803" bIns="50402">
            <a:spAutoFit/>
          </a:bodyPr>
          <a:lstStyle>
            <a:lvl1pPr marL="285750" indent="-285750"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eaLnBrk="1" hangingPunct="1">
              <a:spcBef>
                <a:spcPts val="661"/>
              </a:spcBef>
              <a:buClr>
                <a:srgbClr val="99CC00"/>
              </a:buClr>
              <a:buFont typeface="Wingdings" charset="2"/>
              <a:buChar char="§"/>
            </a:pPr>
            <a:r>
              <a:rPr lang="fr-FR" sz="1800" dirty="0">
                <a:solidFill>
                  <a:srgbClr val="000000"/>
                </a:solidFill>
                <a:latin typeface="Marianne" pitchFamily="50" charset="0"/>
              </a:rPr>
              <a:t>Les espaces, ressources et milieux naturels terrestres et marins, les sites, les paysages diurnes et nocturnes, la qualité de l'air, les êtres vivants et la biodiversité font partie du </a:t>
            </a:r>
            <a:r>
              <a:rPr lang="fr-FR" sz="1800" b="1" dirty="0">
                <a:solidFill>
                  <a:srgbClr val="000000"/>
                </a:solidFill>
                <a:latin typeface="Marianne" pitchFamily="50" charset="0"/>
              </a:rPr>
              <a:t>patrimoine commun de la nation</a:t>
            </a:r>
            <a:r>
              <a:rPr lang="fr-FR" sz="1800" dirty="0">
                <a:solidFill>
                  <a:srgbClr val="000000"/>
                </a:solidFill>
                <a:latin typeface="Marianne" pitchFamily="50" charset="0"/>
              </a:rPr>
              <a:t>.</a:t>
            </a:r>
          </a:p>
          <a:p>
            <a:pPr eaLnBrk="1" hangingPunct="1">
              <a:spcBef>
                <a:spcPts val="661"/>
              </a:spcBef>
              <a:buClr>
                <a:srgbClr val="99CC00"/>
              </a:buClr>
              <a:buFont typeface="Wingdings" charset="2"/>
              <a:buChar char="§"/>
            </a:pPr>
            <a:r>
              <a:rPr lang="fr-FR" altLang="fr-FR" sz="1800" dirty="0">
                <a:solidFill>
                  <a:srgbClr val="000000"/>
                </a:solidFill>
                <a:latin typeface="Marianne" pitchFamily="50" charset="0"/>
              </a:rPr>
              <a:t>Leur connaissance, protection, mise en valeur, gestion, préservation de leur capacité à évoluer … sont  </a:t>
            </a:r>
            <a:r>
              <a:rPr lang="fr-FR" altLang="fr-FR" sz="1800" b="1" dirty="0">
                <a:solidFill>
                  <a:srgbClr val="000000"/>
                </a:solidFill>
                <a:latin typeface="Marianne" pitchFamily="50" charset="0"/>
              </a:rPr>
              <a:t>d’intérêt général </a:t>
            </a:r>
            <a:r>
              <a:rPr lang="fr-FR" altLang="fr-FR" sz="1800" dirty="0">
                <a:solidFill>
                  <a:srgbClr val="000000"/>
                </a:solidFill>
                <a:latin typeface="Marianne" pitchFamily="50" charset="0"/>
              </a:rPr>
              <a:t>et doivent s’inspirer des principes fondamentaux dont </a:t>
            </a:r>
            <a:r>
              <a:rPr lang="fr-FR" altLang="fr-FR" sz="1800" b="1" i="1" dirty="0">
                <a:solidFill>
                  <a:srgbClr val="000000"/>
                </a:solidFill>
                <a:latin typeface="Marianne" pitchFamily="50" charset="0"/>
              </a:rPr>
              <a:t>Principe de précaution</a:t>
            </a:r>
            <a:r>
              <a:rPr lang="fr-FR" altLang="fr-FR" sz="1800" dirty="0">
                <a:solidFill>
                  <a:srgbClr val="000000"/>
                </a:solidFill>
                <a:latin typeface="Marianne" pitchFamily="50" charset="0"/>
              </a:rPr>
              <a:t>, principe </a:t>
            </a:r>
            <a:r>
              <a:rPr lang="fr-FR" altLang="fr-FR" sz="1800" b="1" i="1" dirty="0">
                <a:solidFill>
                  <a:srgbClr val="000000"/>
                </a:solidFill>
                <a:latin typeface="Marianne" pitchFamily="50" charset="0"/>
              </a:rPr>
              <a:t>d’action préventive</a:t>
            </a:r>
            <a:r>
              <a:rPr lang="fr-FR" altLang="fr-FR" sz="1800" dirty="0">
                <a:solidFill>
                  <a:srgbClr val="000000"/>
                </a:solidFill>
                <a:latin typeface="Marianne" pitchFamily="50" charset="0"/>
              </a:rPr>
              <a:t>, par priorité à la source, </a:t>
            </a:r>
            <a:r>
              <a:rPr lang="fr-FR" altLang="fr-FR" sz="1800" b="1" i="1" dirty="0">
                <a:solidFill>
                  <a:srgbClr val="000000"/>
                </a:solidFill>
                <a:latin typeface="Marianne" pitchFamily="50" charset="0"/>
              </a:rPr>
              <a:t>principe pollueur payeur</a:t>
            </a:r>
            <a:r>
              <a:rPr lang="fr-FR" altLang="fr-FR" sz="1800" dirty="0">
                <a:solidFill>
                  <a:srgbClr val="000000"/>
                </a:solidFill>
                <a:latin typeface="Marianne" pitchFamily="50" charset="0"/>
              </a:rPr>
              <a:t>, …</a:t>
            </a:r>
            <a:endParaRPr lang="fr-FR" altLang="fr-FR" sz="1800" i="1" dirty="0">
              <a:solidFill>
                <a:srgbClr val="000000"/>
              </a:solidFill>
              <a:latin typeface="Marianne" pitchFamily="50" charset="0"/>
            </a:endParaRPr>
          </a:p>
        </p:txBody>
      </p:sp>
      <p:sp>
        <p:nvSpPr>
          <p:cNvPr id="32" name="Rectangle 3"/>
          <p:cNvSpPr>
            <a:spLocks noChangeArrowheads="1"/>
          </p:cNvSpPr>
          <p:nvPr/>
        </p:nvSpPr>
        <p:spPr bwMode="auto">
          <a:xfrm>
            <a:off x="547448" y="3495337"/>
            <a:ext cx="9634114" cy="71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marL="0" lvl="1" indent="0" eaLnBrk="1" hangingPunct="1">
              <a:spcBef>
                <a:spcPct val="0"/>
              </a:spcBef>
              <a:buNone/>
            </a:pPr>
            <a:r>
              <a:rPr lang="fr-FR" altLang="fr-FR" sz="2000" b="1" dirty="0">
                <a:solidFill>
                  <a:srgbClr val="000000"/>
                </a:solidFill>
                <a:latin typeface="Marianne" pitchFamily="50" charset="0"/>
              </a:rPr>
              <a:t>Art. L. 110-1- II.2 </a:t>
            </a:r>
            <a:r>
              <a:rPr lang="fr-FR" sz="2000" b="1" spc="-1" dirty="0">
                <a:solidFill>
                  <a:srgbClr val="000000"/>
                </a:solidFill>
                <a:uFill>
                  <a:solidFill>
                    <a:srgbClr val="FFFFFF"/>
                  </a:solidFill>
                </a:uFill>
                <a:latin typeface="Marianne" pitchFamily="50" charset="0"/>
                <a:ea typeface="DejaVu Sans"/>
                <a:cs typeface="Arial" panose="020B0604020202020204" pitchFamily="34" charset="0"/>
              </a:rPr>
              <a:t>du CE</a:t>
            </a:r>
          </a:p>
          <a:p>
            <a:pPr eaLnBrk="1" hangingPunct="1">
              <a:spcBef>
                <a:spcPct val="0"/>
              </a:spcBef>
              <a:buFontTx/>
              <a:buNone/>
            </a:pPr>
            <a:r>
              <a:rPr lang="fr-FR" altLang="fr-FR" sz="2000" b="1" dirty="0">
                <a:solidFill>
                  <a:srgbClr val="000000"/>
                </a:solidFill>
                <a:latin typeface="Marianne" pitchFamily="50" charset="0"/>
              </a:rPr>
              <a:t> </a:t>
            </a:r>
          </a:p>
        </p:txBody>
      </p:sp>
      <p:sp>
        <p:nvSpPr>
          <p:cNvPr id="33" name="Rectangle 13"/>
          <p:cNvSpPr>
            <a:spLocks noChangeArrowheads="1"/>
          </p:cNvSpPr>
          <p:nvPr/>
        </p:nvSpPr>
        <p:spPr bwMode="auto">
          <a:xfrm>
            <a:off x="500049" y="4798130"/>
            <a:ext cx="9267699" cy="2676852"/>
          </a:xfrm>
          <a:prstGeom prst="rect">
            <a:avLst/>
          </a:prstGeom>
          <a:solidFill>
            <a:schemeClr val="bg1"/>
          </a:solidFill>
          <a:ln>
            <a:noFill/>
          </a:ln>
        </p:spPr>
        <p:txBody>
          <a:bodyPr lIns="100803" tIns="50402" rIns="100803" bIns="50402">
            <a:spAutoFit/>
          </a:bodyPr>
          <a:lstStyle>
            <a:lvl1pPr marL="285750" indent="-285750"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eaLnBrk="1" hangingPunct="1">
              <a:spcBef>
                <a:spcPts val="661"/>
              </a:spcBef>
              <a:buClr>
                <a:srgbClr val="99CC00"/>
              </a:buClr>
              <a:buFont typeface="Wingdings" charset="2"/>
              <a:buChar char="§"/>
            </a:pPr>
            <a:r>
              <a:rPr lang="fr-FR" altLang="fr-FR" sz="1800" b="1" i="1" dirty="0">
                <a:solidFill>
                  <a:srgbClr val="000000"/>
                </a:solidFill>
                <a:latin typeface="Marianne" pitchFamily="50" charset="0"/>
              </a:rPr>
              <a:t>éviter</a:t>
            </a:r>
            <a:r>
              <a:rPr lang="fr-FR" altLang="fr-FR" sz="1800" dirty="0">
                <a:solidFill>
                  <a:srgbClr val="000000"/>
                </a:solidFill>
                <a:latin typeface="Marianne" pitchFamily="50" charset="0"/>
              </a:rPr>
              <a:t> les atteintes à la biodiversité et aux services qu’elle fournit</a:t>
            </a:r>
          </a:p>
          <a:p>
            <a:pPr eaLnBrk="1" hangingPunct="1">
              <a:spcBef>
                <a:spcPts val="661"/>
              </a:spcBef>
              <a:buClr>
                <a:srgbClr val="99CC00"/>
              </a:buClr>
              <a:buFont typeface="Wingdings" charset="2"/>
              <a:buChar char="§"/>
            </a:pPr>
            <a:r>
              <a:rPr lang="fr-FR" altLang="fr-FR" sz="1800" b="1" i="1" dirty="0">
                <a:solidFill>
                  <a:srgbClr val="000000"/>
                </a:solidFill>
                <a:latin typeface="Marianne" pitchFamily="50" charset="0"/>
              </a:rPr>
              <a:t>à défaut</a:t>
            </a:r>
            <a:r>
              <a:rPr lang="fr-FR" altLang="fr-FR" sz="1800" dirty="0">
                <a:solidFill>
                  <a:srgbClr val="000000"/>
                </a:solidFill>
                <a:latin typeface="Marianne" pitchFamily="50" charset="0"/>
              </a:rPr>
              <a:t>, en </a:t>
            </a:r>
            <a:r>
              <a:rPr lang="fr-FR" altLang="fr-FR" sz="1800" b="1" i="1" dirty="0">
                <a:solidFill>
                  <a:srgbClr val="000000"/>
                </a:solidFill>
                <a:latin typeface="Marianne" pitchFamily="50" charset="0"/>
              </a:rPr>
              <a:t>réduire</a:t>
            </a:r>
            <a:r>
              <a:rPr lang="fr-FR" altLang="fr-FR" sz="1800" dirty="0">
                <a:solidFill>
                  <a:srgbClr val="000000"/>
                </a:solidFill>
                <a:latin typeface="Marianne" pitchFamily="50" charset="0"/>
              </a:rPr>
              <a:t> la portée</a:t>
            </a:r>
          </a:p>
          <a:p>
            <a:pPr eaLnBrk="1" hangingPunct="1">
              <a:spcBef>
                <a:spcPts val="661"/>
              </a:spcBef>
              <a:buClr>
                <a:srgbClr val="99CC00"/>
              </a:buClr>
              <a:buFont typeface="Wingdings" charset="2"/>
              <a:buChar char="§"/>
            </a:pPr>
            <a:r>
              <a:rPr lang="fr-FR" altLang="fr-FR" sz="1800" dirty="0">
                <a:solidFill>
                  <a:srgbClr val="000000"/>
                </a:solidFill>
                <a:latin typeface="Marianne" pitchFamily="50" charset="0"/>
              </a:rPr>
              <a:t>enfin, </a:t>
            </a:r>
            <a:r>
              <a:rPr lang="fr-FR" altLang="fr-FR" sz="1800" b="1" i="1" dirty="0">
                <a:solidFill>
                  <a:srgbClr val="000000"/>
                </a:solidFill>
                <a:latin typeface="Marianne" pitchFamily="50" charset="0"/>
              </a:rPr>
              <a:t>en dernier lieu, compenser </a:t>
            </a:r>
            <a:r>
              <a:rPr lang="fr-FR" altLang="fr-FR" sz="1800" dirty="0">
                <a:solidFill>
                  <a:srgbClr val="000000"/>
                </a:solidFill>
                <a:latin typeface="Marianne" pitchFamily="50" charset="0"/>
              </a:rPr>
              <a:t>les atteintes qui n’ont pu être évitées et réduites, en tenant compte des espèces, des habitats naturels et des fonctions écologiques affectées </a:t>
            </a:r>
          </a:p>
          <a:p>
            <a:pPr marL="285750" lvl="1" eaLnBrk="1" hangingPunct="1">
              <a:spcBef>
                <a:spcPts val="661"/>
              </a:spcBef>
              <a:buClr>
                <a:srgbClr val="99CC00"/>
              </a:buClr>
              <a:buFont typeface="Wingdings" charset="2"/>
              <a:buChar char="§"/>
            </a:pPr>
            <a:r>
              <a:rPr lang="fr-FR" sz="1800" dirty="0">
                <a:solidFill>
                  <a:srgbClr val="000000"/>
                </a:solidFill>
                <a:latin typeface="Marianne" pitchFamily="50" charset="0"/>
              </a:rPr>
              <a:t>Ce principe doit viser un objectif </a:t>
            </a:r>
            <a:r>
              <a:rPr lang="fr-FR" sz="1800" b="1" i="1" dirty="0">
                <a:solidFill>
                  <a:srgbClr val="000000"/>
                </a:solidFill>
                <a:latin typeface="Marianne" pitchFamily="50" charset="0"/>
              </a:rPr>
              <a:t>d’absence de perte nette de biodiversité</a:t>
            </a:r>
            <a:r>
              <a:rPr lang="fr-FR" sz="1800" dirty="0">
                <a:solidFill>
                  <a:srgbClr val="000000"/>
                </a:solidFill>
                <a:latin typeface="Marianne" pitchFamily="50" charset="0"/>
              </a:rPr>
              <a:t>, voire tendre à un </a:t>
            </a:r>
            <a:r>
              <a:rPr lang="fr-FR" sz="1800" b="1" i="1" dirty="0">
                <a:solidFill>
                  <a:srgbClr val="000000"/>
                </a:solidFill>
                <a:latin typeface="Marianne" pitchFamily="50" charset="0"/>
              </a:rPr>
              <a:t>gain de biodiversité</a:t>
            </a:r>
            <a:r>
              <a:rPr lang="fr-FR" sz="1800" dirty="0">
                <a:solidFill>
                  <a:srgbClr val="000000"/>
                </a:solidFill>
                <a:latin typeface="Marianne" pitchFamily="50" charset="0"/>
              </a:rPr>
              <a:t> ».</a:t>
            </a:r>
          </a:p>
          <a:p>
            <a:pPr eaLnBrk="1" hangingPunct="1">
              <a:spcBef>
                <a:spcPts val="661"/>
              </a:spcBef>
              <a:buClr>
                <a:srgbClr val="99CC00"/>
              </a:buClr>
              <a:buFont typeface="Wingdings" charset="2"/>
              <a:buChar char="§"/>
            </a:pPr>
            <a:endParaRPr lang="fr-FR" altLang="fr-FR" sz="1800" dirty="0">
              <a:solidFill>
                <a:srgbClr val="002060"/>
              </a:solidFill>
            </a:endParaRPr>
          </a:p>
        </p:txBody>
      </p:sp>
      <p:sp>
        <p:nvSpPr>
          <p:cNvPr id="34" name="Rectangle 21"/>
          <p:cNvSpPr>
            <a:spLocks noChangeArrowheads="1"/>
          </p:cNvSpPr>
          <p:nvPr/>
        </p:nvSpPr>
        <p:spPr bwMode="auto">
          <a:xfrm>
            <a:off x="10526064" y="4284687"/>
            <a:ext cx="2892155" cy="897901"/>
          </a:xfrm>
          <a:prstGeom prst="rect">
            <a:avLst/>
          </a:prstGeom>
          <a:solidFill>
            <a:srgbClr val="7EB92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chemeClr val="bg1"/>
                </a:solidFill>
                <a:latin typeface="Arial Black" pitchFamily="34" charset="0"/>
                <a:cs typeface="Times New Roman" pitchFamily="18" charset="0"/>
              </a:rPr>
              <a:t>Prévention et correction à la source</a:t>
            </a:r>
          </a:p>
        </p:txBody>
      </p:sp>
      <p:sp>
        <p:nvSpPr>
          <p:cNvPr id="35" name="Rectangle 21"/>
          <p:cNvSpPr>
            <a:spLocks noChangeArrowheads="1"/>
          </p:cNvSpPr>
          <p:nvPr/>
        </p:nvSpPr>
        <p:spPr bwMode="auto">
          <a:xfrm>
            <a:off x="10526064" y="6213388"/>
            <a:ext cx="2770274" cy="369554"/>
          </a:xfrm>
          <a:prstGeom prst="rect">
            <a:avLst/>
          </a:prstGeom>
          <a:solidFill>
            <a:srgbClr val="7EB92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a:solidFill>
                  <a:schemeClr val="bg1"/>
                </a:solidFill>
                <a:latin typeface="Arial Black" pitchFamily="34" charset="0"/>
                <a:cs typeface="Times New Roman" pitchFamily="18" charset="0"/>
              </a:rPr>
              <a:t>Proportionnalité</a:t>
            </a:r>
          </a:p>
        </p:txBody>
      </p:sp>
      <p:sp>
        <p:nvSpPr>
          <p:cNvPr id="36" name="Rectangle 21"/>
          <p:cNvSpPr>
            <a:spLocks noChangeArrowheads="1"/>
          </p:cNvSpPr>
          <p:nvPr/>
        </p:nvSpPr>
        <p:spPr bwMode="auto">
          <a:xfrm>
            <a:off x="10526064" y="5344681"/>
            <a:ext cx="2770274" cy="637320"/>
          </a:xfrm>
          <a:prstGeom prst="rect">
            <a:avLst/>
          </a:prstGeom>
          <a:solidFill>
            <a:srgbClr val="7EB92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a:solidFill>
                  <a:schemeClr val="bg1"/>
                </a:solidFill>
                <a:latin typeface="Arial Black" pitchFamily="34" charset="0"/>
                <a:cs typeface="Times New Roman" pitchFamily="18" charset="0"/>
              </a:rPr>
              <a:t>Chronologie des mesures ERC</a:t>
            </a:r>
          </a:p>
        </p:txBody>
      </p:sp>
      <p:sp>
        <p:nvSpPr>
          <p:cNvPr id="37" name="Rectangle 2"/>
          <p:cNvSpPr>
            <a:spLocks noChangeArrowheads="1"/>
          </p:cNvSpPr>
          <p:nvPr/>
        </p:nvSpPr>
        <p:spPr bwMode="auto">
          <a:xfrm>
            <a:off x="535406" y="3852639"/>
            <a:ext cx="10051873" cy="9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marL="285750" indent="-285750"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eaLnBrk="1" hangingPunct="1">
              <a:spcBef>
                <a:spcPts val="661"/>
              </a:spcBef>
              <a:buClr>
                <a:srgbClr val="99CC00"/>
              </a:buClr>
              <a:buFont typeface="Wingdings" charset="2"/>
              <a:buChar char="§"/>
            </a:pPr>
            <a:r>
              <a:rPr lang="fr-FR" altLang="fr-FR" sz="1800" i="1" dirty="0">
                <a:solidFill>
                  <a:srgbClr val="000000"/>
                </a:solidFill>
                <a:latin typeface="Marianne" pitchFamily="50" charset="0"/>
              </a:rPr>
              <a:t>« Le principe d’</a:t>
            </a:r>
            <a:r>
              <a:rPr lang="fr-FR" altLang="fr-FR" sz="1800" b="1" i="1" dirty="0">
                <a:solidFill>
                  <a:srgbClr val="000000"/>
                </a:solidFill>
                <a:latin typeface="Marianne" pitchFamily="50" charset="0"/>
              </a:rPr>
              <a:t>action</a:t>
            </a:r>
            <a:r>
              <a:rPr lang="fr-FR" altLang="fr-FR" sz="1800" i="1" dirty="0">
                <a:solidFill>
                  <a:srgbClr val="000000"/>
                </a:solidFill>
                <a:latin typeface="Marianne" pitchFamily="50" charset="0"/>
              </a:rPr>
              <a:t> </a:t>
            </a:r>
            <a:r>
              <a:rPr lang="fr-FR" altLang="fr-FR" sz="1800" b="1" i="1" dirty="0">
                <a:solidFill>
                  <a:srgbClr val="000000"/>
                </a:solidFill>
                <a:latin typeface="Marianne" pitchFamily="50" charset="0"/>
              </a:rPr>
              <a:t>préventive</a:t>
            </a:r>
            <a:r>
              <a:rPr lang="fr-FR" altLang="fr-FR" sz="1800" i="1" dirty="0">
                <a:solidFill>
                  <a:srgbClr val="000000"/>
                </a:solidFill>
                <a:latin typeface="Marianne" pitchFamily="50" charset="0"/>
              </a:rPr>
              <a:t> et de </a:t>
            </a:r>
            <a:r>
              <a:rPr lang="fr-FR" altLang="fr-FR" sz="1800" b="1" i="1" dirty="0">
                <a:solidFill>
                  <a:srgbClr val="000000"/>
                </a:solidFill>
                <a:latin typeface="Marianne" pitchFamily="50" charset="0"/>
              </a:rPr>
              <a:t>correction</a:t>
            </a:r>
            <a:r>
              <a:rPr lang="fr-FR" altLang="fr-FR" sz="1800" i="1" dirty="0">
                <a:solidFill>
                  <a:srgbClr val="000000"/>
                </a:solidFill>
                <a:latin typeface="Marianne" pitchFamily="50" charset="0"/>
              </a:rPr>
              <a:t>, par priorité à la source, des atteintes à l’environnement, en utilisant les </a:t>
            </a:r>
            <a:r>
              <a:rPr lang="fr-FR" altLang="fr-FR" sz="1800" b="1" i="1" dirty="0">
                <a:solidFill>
                  <a:srgbClr val="000000"/>
                </a:solidFill>
                <a:latin typeface="Marianne" pitchFamily="50" charset="0"/>
              </a:rPr>
              <a:t>meilleures techniques disponibles </a:t>
            </a:r>
            <a:r>
              <a:rPr lang="fr-FR" altLang="fr-FR" sz="1800" i="1" dirty="0">
                <a:solidFill>
                  <a:srgbClr val="000000"/>
                </a:solidFill>
                <a:latin typeface="Marianne" pitchFamily="50" charset="0"/>
              </a:rPr>
              <a:t>à un </a:t>
            </a:r>
            <a:r>
              <a:rPr lang="fr-FR" altLang="fr-FR" sz="1800" b="1" i="1" dirty="0">
                <a:solidFill>
                  <a:srgbClr val="000000"/>
                </a:solidFill>
                <a:latin typeface="Marianne" pitchFamily="50" charset="0"/>
              </a:rPr>
              <a:t>coût économiquement acceptable</a:t>
            </a:r>
            <a:r>
              <a:rPr lang="fr-FR" altLang="fr-FR" sz="1800" i="1" dirty="0">
                <a:solidFill>
                  <a:srgbClr val="000000"/>
                </a:solidFill>
                <a:latin typeface="Marianne" pitchFamily="50" charset="0"/>
              </a:rPr>
              <a:t> </a:t>
            </a:r>
            <a:r>
              <a:rPr lang="fr-FR" altLang="fr-FR" sz="1800" i="1" dirty="0"/>
              <a:t>»</a:t>
            </a:r>
          </a:p>
        </p:txBody>
      </p:sp>
      <p:sp>
        <p:nvSpPr>
          <p:cNvPr id="38" name="Rectangle 21"/>
          <p:cNvSpPr>
            <a:spLocks noChangeArrowheads="1"/>
          </p:cNvSpPr>
          <p:nvPr/>
        </p:nvSpPr>
        <p:spPr bwMode="auto">
          <a:xfrm>
            <a:off x="240755" y="7226860"/>
            <a:ext cx="12950342" cy="370195"/>
          </a:xfrm>
          <a:prstGeom prst="rect">
            <a:avLst/>
          </a:prstGeom>
          <a:solidFill>
            <a:srgbClr val="7EB92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chemeClr val="bg1"/>
                </a:solidFill>
                <a:latin typeface="Arial Black" pitchFamily="34" charset="0"/>
                <a:cs typeface="Times New Roman" pitchFamily="18" charset="0"/>
              </a:rPr>
              <a:t>Objectif d’absence de perte nette de biodiversité, voire gain écologique de biodiversité</a:t>
            </a:r>
          </a:p>
        </p:txBody>
      </p:sp>
    </p:spTree>
    <p:extLst>
      <p:ext uri="{BB962C8B-B14F-4D97-AF65-F5344CB8AC3E}">
        <p14:creationId xmlns:p14="http://schemas.microsoft.com/office/powerpoint/2010/main" val="2852571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2761035" y="307284"/>
            <a:ext cx="8184588" cy="792088"/>
          </a:xfrm>
          <a:prstGeom prst="rect">
            <a:avLst/>
          </a:prstGeom>
        </p:spPr>
        <p:txBody>
          <a:bodyPr/>
          <a:lstStyle>
            <a:lvl1pPr algn="l" defTabSz="1006475" rtl="0" eaLnBrk="1" fontAlgn="base" hangingPunct="1">
              <a:spcBef>
                <a:spcPct val="0"/>
              </a:spcBef>
              <a:spcAft>
                <a:spcPct val="0"/>
              </a:spcAft>
              <a:defRPr sz="3200" b="1">
                <a:solidFill>
                  <a:srgbClr val="000000"/>
                </a:solidFill>
                <a:latin typeface="Marianne" panose="02000000000000000000" pitchFamily="2" charset="0"/>
                <a:ea typeface="+mj-ea"/>
                <a:cs typeface="+mj-cs"/>
              </a:defRPr>
            </a:lvl1pPr>
            <a:lvl2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2pPr>
            <a:lvl3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3pPr>
            <a:lvl4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4pPr>
            <a:lvl5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5pPr>
            <a:lvl6pPr marL="4572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6pPr>
            <a:lvl7pPr marL="9144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7pPr>
            <a:lvl8pPr marL="13716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8pPr>
            <a:lvl9pPr marL="18288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9pPr>
          </a:lstStyle>
          <a:p>
            <a:pPr algn="ctr"/>
            <a:r>
              <a:rPr lang="fr-FR" kern="0" dirty="0">
                <a:latin typeface="Marianne" pitchFamily="50" charset="0"/>
              </a:rPr>
              <a:t>Le cadre d’intervention</a:t>
            </a:r>
          </a:p>
        </p:txBody>
      </p:sp>
      <p:sp>
        <p:nvSpPr>
          <p:cNvPr id="13" name="CustomShape 8"/>
          <p:cNvSpPr/>
          <p:nvPr/>
        </p:nvSpPr>
        <p:spPr>
          <a:xfrm>
            <a:off x="456779" y="929152"/>
            <a:ext cx="12271926" cy="604125"/>
          </a:xfrm>
          <a:prstGeom prst="rect">
            <a:avLst/>
          </a:prstGeom>
          <a:noFill/>
          <a:ln>
            <a:noFill/>
          </a:ln>
        </p:spPr>
        <p:style>
          <a:lnRef idx="0">
            <a:scrgbClr r="0" g="0" b="0"/>
          </a:lnRef>
          <a:fillRef idx="0">
            <a:scrgbClr r="0" g="0" b="0"/>
          </a:fillRef>
          <a:effectRef idx="0">
            <a:scrgbClr r="0" g="0" b="0"/>
          </a:effectRef>
          <a:fontRef idx="minor"/>
        </p:style>
        <p:txBody>
          <a:bodyPr lIns="83342" tIns="41671" rIns="83342" bIns="41671"/>
          <a:lstStyle/>
          <a:p>
            <a:pPr marL="0" lvl="1" algn="just">
              <a:buClr>
                <a:schemeClr val="tx1"/>
              </a:buClr>
            </a:pPr>
            <a:r>
              <a:rPr lang="fr-FR" sz="2400" b="1" spc="-1" dirty="0">
                <a:solidFill>
                  <a:srgbClr val="000000"/>
                </a:solidFill>
                <a:uFill>
                  <a:solidFill>
                    <a:srgbClr val="FFFFFF"/>
                  </a:solidFill>
                </a:uFill>
                <a:latin typeface="Marianne" pitchFamily="50" charset="0"/>
              </a:rPr>
              <a:t>Réglementation</a:t>
            </a:r>
          </a:p>
        </p:txBody>
      </p:sp>
      <p:sp>
        <p:nvSpPr>
          <p:cNvPr id="14" name="CustomShape 8"/>
          <p:cNvSpPr/>
          <p:nvPr/>
        </p:nvSpPr>
        <p:spPr>
          <a:xfrm>
            <a:off x="312763" y="1651339"/>
            <a:ext cx="8194268" cy="4840492"/>
          </a:xfrm>
          <a:prstGeom prst="rect">
            <a:avLst/>
          </a:prstGeom>
          <a:noFill/>
          <a:ln>
            <a:noFill/>
          </a:ln>
        </p:spPr>
        <p:style>
          <a:lnRef idx="0">
            <a:scrgbClr r="0" g="0" b="0"/>
          </a:lnRef>
          <a:fillRef idx="0">
            <a:scrgbClr r="0" g="0" b="0"/>
          </a:fillRef>
          <a:effectRef idx="0">
            <a:scrgbClr r="0" g="0" b="0"/>
          </a:effectRef>
          <a:fontRef idx="minor"/>
        </p:style>
        <p:txBody>
          <a:bodyPr lIns="83342" tIns="41671" rIns="83342" bIns="41671"/>
          <a:lstStyle/>
          <a:p>
            <a:pPr marL="0" lvl="1" algn="just">
              <a:buClr>
                <a:schemeClr val="tx1"/>
              </a:buClr>
            </a:pPr>
            <a:r>
              <a:rPr lang="fr-FR" b="1" spc="-1" dirty="0">
                <a:solidFill>
                  <a:srgbClr val="000000"/>
                </a:solidFill>
                <a:uFill>
                  <a:solidFill>
                    <a:srgbClr val="FFFFFF"/>
                  </a:solidFill>
                </a:uFill>
                <a:latin typeface="Marianne" pitchFamily="50" charset="0"/>
                <a:ea typeface="DejaVu Sans"/>
                <a:cs typeface="Arial" panose="020B0604020202020204" pitchFamily="34" charset="0"/>
              </a:rPr>
              <a:t>Art L. 163-1 du CE</a:t>
            </a:r>
          </a:p>
          <a:p>
            <a:pPr marL="0" lvl="1" algn="just">
              <a:buClr>
                <a:schemeClr val="tx1"/>
              </a:buClr>
            </a:pPr>
            <a:endParaRPr lang="fr-FR" sz="1800" b="1" spc="-1" dirty="0">
              <a:solidFill>
                <a:srgbClr val="000000"/>
              </a:solidFill>
              <a:uFill>
                <a:solidFill>
                  <a:srgbClr val="FFFFFF"/>
                </a:solidFill>
              </a:uFill>
              <a:latin typeface="Marianne" pitchFamily="50" charset="0"/>
              <a:ea typeface="DejaVu Sans"/>
              <a:cs typeface="Arial" panose="020B0604020202020204" pitchFamily="34" charset="0"/>
            </a:endParaRPr>
          </a:p>
          <a:p>
            <a:pPr marL="0" lvl="1" algn="just">
              <a:buClr>
                <a:schemeClr val="tx1"/>
              </a:buClr>
            </a:pPr>
            <a:r>
              <a:rPr lang="fr-FR" sz="1800" spc="-1" dirty="0">
                <a:solidFill>
                  <a:srgbClr val="000000"/>
                </a:solidFill>
                <a:uFill>
                  <a:solidFill>
                    <a:srgbClr val="FFFFFF"/>
                  </a:solidFill>
                </a:uFill>
                <a:latin typeface="Marianne" pitchFamily="50" charset="0"/>
                <a:ea typeface="DejaVu Sans"/>
              </a:rPr>
              <a:t>« </a:t>
            </a:r>
            <a:r>
              <a:rPr lang="fr-FR" sz="1800" spc="-1" dirty="0">
                <a:solidFill>
                  <a:srgbClr val="000000"/>
                </a:solidFill>
                <a:uFill>
                  <a:solidFill>
                    <a:srgbClr val="FFFFFF"/>
                  </a:solidFill>
                </a:uFill>
                <a:latin typeface="Marianne" pitchFamily="50" charset="0"/>
                <a:ea typeface="DejaVu Sans"/>
                <a:cs typeface="Arial" panose="020B0604020202020204" pitchFamily="34" charset="0"/>
              </a:rPr>
              <a:t>I. – Les mesures compensatoires sont des mesures […] pour compenser, dans le respect de leur </a:t>
            </a:r>
            <a:r>
              <a:rPr lang="fr-FR" sz="1800" b="1" i="1" spc="-1" dirty="0">
                <a:solidFill>
                  <a:srgbClr val="000000"/>
                </a:solidFill>
                <a:uFill>
                  <a:solidFill>
                    <a:srgbClr val="FFFFFF"/>
                  </a:solidFill>
                </a:uFill>
                <a:latin typeface="Marianne" pitchFamily="50" charset="0"/>
                <a:ea typeface="DejaVu Sans"/>
                <a:cs typeface="Arial" panose="020B0604020202020204" pitchFamily="34" charset="0"/>
              </a:rPr>
              <a:t>équivalence écologique</a:t>
            </a:r>
            <a:r>
              <a:rPr lang="fr-FR" sz="1800" spc="-1" dirty="0">
                <a:solidFill>
                  <a:srgbClr val="000000"/>
                </a:solidFill>
                <a:uFill>
                  <a:solidFill>
                    <a:srgbClr val="FFFFFF"/>
                  </a:solidFill>
                </a:uFill>
                <a:latin typeface="Marianne" pitchFamily="50" charset="0"/>
                <a:ea typeface="DejaVu Sans"/>
                <a:cs typeface="Arial" panose="020B0604020202020204" pitchFamily="34" charset="0"/>
              </a:rPr>
              <a:t>, les atteintes prévues ou prévisibles à la biodiversité occasionnées par la réalisation d’un projet […]</a:t>
            </a:r>
          </a:p>
          <a:p>
            <a:pPr marL="0" lvl="1" algn="just">
              <a:buClr>
                <a:schemeClr val="tx1"/>
              </a:buClr>
            </a:pPr>
            <a:endParaRPr lang="fr-FR" sz="1800" spc="-1" dirty="0">
              <a:solidFill>
                <a:srgbClr val="000000"/>
              </a:solidFill>
              <a:uFill>
                <a:solidFill>
                  <a:srgbClr val="FFFFFF"/>
                </a:solidFill>
              </a:uFill>
              <a:latin typeface="Marianne" pitchFamily="50" charset="0"/>
              <a:ea typeface="DejaVu Sans"/>
              <a:cs typeface="Arial" panose="020B0604020202020204" pitchFamily="34" charset="0"/>
            </a:endParaRPr>
          </a:p>
          <a:p>
            <a:pPr marL="0" lvl="1" algn="just">
              <a:buClr>
                <a:schemeClr val="tx1"/>
              </a:buClr>
            </a:pPr>
            <a:r>
              <a:rPr lang="fr-FR" sz="1800" spc="-1" dirty="0">
                <a:solidFill>
                  <a:srgbClr val="000000"/>
                </a:solidFill>
                <a:uFill>
                  <a:solidFill>
                    <a:srgbClr val="FFFFFF"/>
                  </a:solidFill>
                </a:uFill>
                <a:latin typeface="Marianne" pitchFamily="50" charset="0"/>
                <a:ea typeface="DejaVu Sans"/>
                <a:cs typeface="Arial" panose="020B0604020202020204" pitchFamily="34" charset="0"/>
              </a:rPr>
              <a:t>Les mesures compensatoires visent un </a:t>
            </a:r>
            <a:r>
              <a:rPr lang="fr-FR" sz="1800" b="1" i="1" spc="-1" dirty="0">
                <a:solidFill>
                  <a:srgbClr val="000000"/>
                </a:solidFill>
                <a:uFill>
                  <a:solidFill>
                    <a:srgbClr val="FFFFFF"/>
                  </a:solidFill>
                </a:uFill>
                <a:latin typeface="Marianne" pitchFamily="50" charset="0"/>
                <a:ea typeface="DejaVu Sans"/>
                <a:cs typeface="Arial" panose="020B0604020202020204" pitchFamily="34" charset="0"/>
              </a:rPr>
              <a:t>objectif d’absence de perte nette, voire de gain de biodiversité</a:t>
            </a:r>
            <a:r>
              <a:rPr lang="fr-FR" sz="1800" spc="-1" dirty="0">
                <a:solidFill>
                  <a:srgbClr val="000000"/>
                </a:solidFill>
                <a:uFill>
                  <a:solidFill>
                    <a:srgbClr val="FFFFFF"/>
                  </a:solidFill>
                </a:uFill>
                <a:latin typeface="Marianne" pitchFamily="50" charset="0"/>
                <a:ea typeface="DejaVu Sans"/>
                <a:cs typeface="Arial" panose="020B0604020202020204" pitchFamily="34" charset="0"/>
              </a:rPr>
              <a:t>. Elles doivent se traduire par une </a:t>
            </a:r>
            <a:r>
              <a:rPr lang="fr-FR" sz="1800" b="1" i="1" spc="-1" dirty="0">
                <a:solidFill>
                  <a:srgbClr val="000000"/>
                </a:solidFill>
                <a:uFill>
                  <a:solidFill>
                    <a:srgbClr val="FFFFFF"/>
                  </a:solidFill>
                </a:uFill>
                <a:latin typeface="Marianne" pitchFamily="50" charset="0"/>
                <a:ea typeface="DejaVu Sans"/>
                <a:cs typeface="Arial" panose="020B0604020202020204" pitchFamily="34" charset="0"/>
              </a:rPr>
              <a:t>obligation de résultats </a:t>
            </a:r>
            <a:r>
              <a:rPr lang="fr-FR" sz="1800" spc="-1" dirty="0">
                <a:solidFill>
                  <a:srgbClr val="000000"/>
                </a:solidFill>
                <a:uFill>
                  <a:solidFill>
                    <a:srgbClr val="FFFFFF"/>
                  </a:solidFill>
                </a:uFill>
                <a:latin typeface="Marianne" pitchFamily="50" charset="0"/>
                <a:ea typeface="DejaVu Sans"/>
                <a:cs typeface="Arial" panose="020B0604020202020204" pitchFamily="34" charset="0"/>
              </a:rPr>
              <a:t>et </a:t>
            </a:r>
            <a:r>
              <a:rPr lang="fr-FR" sz="1800" u="sng" spc="-1" dirty="0">
                <a:solidFill>
                  <a:srgbClr val="000000"/>
                </a:solidFill>
                <a:uFill>
                  <a:solidFill>
                    <a:schemeClr val="tx1"/>
                  </a:solidFill>
                </a:uFill>
                <a:latin typeface="Marianne" pitchFamily="50" charset="0"/>
                <a:ea typeface="DejaVu Sans"/>
                <a:cs typeface="Arial" panose="020B0604020202020204" pitchFamily="34" charset="0"/>
              </a:rPr>
              <a:t>être </a:t>
            </a:r>
            <a:r>
              <a:rPr lang="fr-FR" sz="1800" b="1" i="1" spc="-1" dirty="0">
                <a:solidFill>
                  <a:srgbClr val="000000"/>
                </a:solidFill>
                <a:uFill>
                  <a:solidFill>
                    <a:srgbClr val="FFFFFF"/>
                  </a:solidFill>
                </a:uFill>
                <a:latin typeface="Marianne" pitchFamily="50" charset="0"/>
                <a:ea typeface="DejaVu Sans"/>
                <a:cs typeface="Arial" panose="020B0604020202020204" pitchFamily="34" charset="0"/>
              </a:rPr>
              <a:t>effectives pendant toute la durée des atteintes </a:t>
            </a:r>
            <a:r>
              <a:rPr lang="fr-FR" sz="1800" spc="-1" dirty="0">
                <a:solidFill>
                  <a:srgbClr val="000000"/>
                </a:solidFill>
                <a:uFill>
                  <a:solidFill>
                    <a:srgbClr val="FFFFFF"/>
                  </a:solidFill>
                </a:uFill>
                <a:latin typeface="Marianne" pitchFamily="50" charset="0"/>
                <a:ea typeface="DejaVu Sans"/>
                <a:cs typeface="Arial" panose="020B0604020202020204" pitchFamily="34" charset="0"/>
              </a:rPr>
              <a:t>[…]</a:t>
            </a:r>
          </a:p>
          <a:p>
            <a:pPr marL="0" lvl="1" algn="just">
              <a:buClr>
                <a:schemeClr val="tx1"/>
              </a:buClr>
            </a:pPr>
            <a:endParaRPr lang="fr-FR" sz="1800" spc="-1" dirty="0">
              <a:solidFill>
                <a:srgbClr val="000000"/>
              </a:solidFill>
              <a:uFill>
                <a:solidFill>
                  <a:srgbClr val="FFFFFF"/>
                </a:solidFill>
              </a:uFill>
              <a:latin typeface="Marianne" pitchFamily="50" charset="0"/>
              <a:ea typeface="DejaVu Sans"/>
              <a:cs typeface="Arial" panose="020B0604020202020204" pitchFamily="34" charset="0"/>
            </a:endParaRPr>
          </a:p>
          <a:p>
            <a:pPr marL="0" lvl="1" algn="just">
              <a:buClr>
                <a:schemeClr val="tx1"/>
              </a:buClr>
            </a:pPr>
            <a:r>
              <a:rPr lang="fr-FR" sz="1800" spc="-1" dirty="0">
                <a:solidFill>
                  <a:srgbClr val="000000"/>
                </a:solidFill>
                <a:uFill>
                  <a:solidFill>
                    <a:srgbClr val="FFFFFF"/>
                  </a:solidFill>
                </a:uFill>
                <a:latin typeface="Marianne" pitchFamily="50" charset="0"/>
                <a:ea typeface="DejaVu Sans"/>
                <a:cs typeface="Arial" panose="020B0604020202020204" pitchFamily="34" charset="0"/>
              </a:rPr>
              <a:t>Si les atteintes liées au projet ne peuvent être ni évitées, ni réduites, ni compensées de façon satisfaisantes, </a:t>
            </a:r>
            <a:r>
              <a:rPr lang="fr-FR" sz="1800" b="1" spc="-1" dirty="0">
                <a:solidFill>
                  <a:srgbClr val="000000"/>
                </a:solidFill>
                <a:uFill>
                  <a:solidFill>
                    <a:srgbClr val="FFFFFF"/>
                  </a:solidFill>
                </a:uFill>
                <a:latin typeface="Marianne" pitchFamily="50" charset="0"/>
                <a:ea typeface="DejaVu Sans"/>
                <a:cs typeface="Arial" panose="020B0604020202020204" pitchFamily="34" charset="0"/>
              </a:rPr>
              <a:t>celui-ci n’est pas autorisé en l’état.</a:t>
            </a:r>
          </a:p>
          <a:p>
            <a:pPr marL="0" lvl="1" algn="just">
              <a:buClr>
                <a:schemeClr val="tx1"/>
              </a:buClr>
            </a:pPr>
            <a:endParaRPr lang="fr-FR" sz="1800" spc="-1" dirty="0">
              <a:solidFill>
                <a:srgbClr val="000000"/>
              </a:solidFill>
              <a:uFill>
                <a:solidFill>
                  <a:srgbClr val="FFFFFF"/>
                </a:solidFill>
              </a:uFill>
              <a:latin typeface="Marianne" pitchFamily="50" charset="0"/>
              <a:ea typeface="DejaVu Sans"/>
              <a:cs typeface="Arial" panose="020B0604020202020204" pitchFamily="34" charset="0"/>
            </a:endParaRPr>
          </a:p>
          <a:p>
            <a:pPr marL="0" lvl="1" algn="just">
              <a:buClr>
                <a:schemeClr val="tx1"/>
              </a:buClr>
            </a:pPr>
            <a:r>
              <a:rPr lang="fr-FR" sz="1800" spc="-1" dirty="0">
                <a:solidFill>
                  <a:srgbClr val="000000"/>
                </a:solidFill>
                <a:uFill>
                  <a:solidFill>
                    <a:srgbClr val="FFFFFF"/>
                  </a:solidFill>
                </a:uFill>
                <a:latin typeface="Marianne" pitchFamily="50" charset="0"/>
                <a:ea typeface="DejaVu Sans"/>
                <a:cs typeface="Arial" panose="020B0604020202020204" pitchFamily="34" charset="0"/>
              </a:rPr>
              <a:t>Les mesures compensatoires sont mises en œuvre en priorité sur le site endommagé ou, en tout état de cause, à </a:t>
            </a:r>
            <a:r>
              <a:rPr lang="fr-FR" sz="1800" b="1" i="1" spc="-1" dirty="0">
                <a:solidFill>
                  <a:srgbClr val="000000"/>
                </a:solidFill>
                <a:uFill>
                  <a:solidFill>
                    <a:srgbClr val="FFFFFF"/>
                  </a:solidFill>
                </a:uFill>
                <a:latin typeface="Marianne" pitchFamily="50" charset="0"/>
                <a:ea typeface="DejaVu Sans"/>
                <a:cs typeface="Arial" panose="020B0604020202020204" pitchFamily="34" charset="0"/>
              </a:rPr>
              <a:t>proximité</a:t>
            </a:r>
            <a:r>
              <a:rPr lang="fr-FR" sz="1800" spc="-1" dirty="0">
                <a:solidFill>
                  <a:srgbClr val="000000"/>
                </a:solidFill>
                <a:uFill>
                  <a:solidFill>
                    <a:srgbClr val="FFFFFF"/>
                  </a:solidFill>
                </a:uFill>
                <a:latin typeface="Marianne" pitchFamily="50" charset="0"/>
                <a:ea typeface="DejaVu Sans"/>
                <a:cs typeface="Arial" panose="020B0604020202020204" pitchFamily="34" charset="0"/>
              </a:rPr>
              <a:t> de celui-ci afin de garantir ses fonctionnalités de manière pérenne. Une même mesure peut compenser différentes fonctionnalités.</a:t>
            </a:r>
          </a:p>
        </p:txBody>
      </p:sp>
      <p:sp>
        <p:nvSpPr>
          <p:cNvPr id="15" name="Rectangle 21"/>
          <p:cNvSpPr>
            <a:spLocks noChangeArrowheads="1"/>
          </p:cNvSpPr>
          <p:nvPr/>
        </p:nvSpPr>
        <p:spPr bwMode="auto">
          <a:xfrm>
            <a:off x="10105851" y="1332359"/>
            <a:ext cx="2892155" cy="637961"/>
          </a:xfrm>
          <a:prstGeom prst="rect">
            <a:avLst/>
          </a:prstGeom>
          <a:solidFill>
            <a:srgbClr val="7EB92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chemeClr val="bg1"/>
                </a:solidFill>
                <a:latin typeface="Arial Black" pitchFamily="34" charset="0"/>
                <a:cs typeface="Times New Roman" pitchFamily="18" charset="0"/>
              </a:rPr>
              <a:t>Équivalence écologique</a:t>
            </a:r>
          </a:p>
        </p:txBody>
      </p:sp>
      <p:sp>
        <p:nvSpPr>
          <p:cNvPr id="16" name="Rectangle 21"/>
          <p:cNvSpPr>
            <a:spLocks noChangeArrowheads="1"/>
          </p:cNvSpPr>
          <p:nvPr/>
        </p:nvSpPr>
        <p:spPr bwMode="auto">
          <a:xfrm>
            <a:off x="10069853" y="3708623"/>
            <a:ext cx="2892155" cy="637961"/>
          </a:xfrm>
          <a:prstGeom prst="rect">
            <a:avLst/>
          </a:prstGeom>
          <a:solidFill>
            <a:srgbClr val="7EB92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chemeClr val="bg1"/>
                </a:solidFill>
                <a:latin typeface="Arial Black" pitchFamily="34" charset="0"/>
                <a:cs typeface="Times New Roman" pitchFamily="18" charset="0"/>
              </a:rPr>
              <a:t>Obligation de résultat</a:t>
            </a:r>
          </a:p>
        </p:txBody>
      </p:sp>
      <p:sp>
        <p:nvSpPr>
          <p:cNvPr id="17" name="Rectangle 21"/>
          <p:cNvSpPr>
            <a:spLocks noChangeArrowheads="1"/>
          </p:cNvSpPr>
          <p:nvPr/>
        </p:nvSpPr>
        <p:spPr bwMode="auto">
          <a:xfrm>
            <a:off x="10105851" y="5683765"/>
            <a:ext cx="2892155" cy="370195"/>
          </a:xfrm>
          <a:prstGeom prst="rect">
            <a:avLst/>
          </a:prstGeom>
          <a:solidFill>
            <a:srgbClr val="7EB92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chemeClr val="bg1"/>
                </a:solidFill>
                <a:latin typeface="Arial Black" pitchFamily="34" charset="0"/>
                <a:cs typeface="Times New Roman" pitchFamily="18" charset="0"/>
              </a:rPr>
              <a:t>Pérennité</a:t>
            </a:r>
          </a:p>
        </p:txBody>
      </p:sp>
      <p:sp>
        <p:nvSpPr>
          <p:cNvPr id="18" name="Rectangle 21"/>
          <p:cNvSpPr>
            <a:spLocks noChangeArrowheads="1"/>
          </p:cNvSpPr>
          <p:nvPr/>
        </p:nvSpPr>
        <p:spPr bwMode="auto">
          <a:xfrm>
            <a:off x="10105851" y="6156895"/>
            <a:ext cx="2892155" cy="637961"/>
          </a:xfrm>
          <a:prstGeom prst="rect">
            <a:avLst/>
          </a:prstGeom>
          <a:solidFill>
            <a:srgbClr val="7EB92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chemeClr val="bg1"/>
                </a:solidFill>
                <a:latin typeface="Arial Black" pitchFamily="34" charset="0"/>
                <a:cs typeface="Times New Roman" pitchFamily="18" charset="0"/>
              </a:rPr>
              <a:t>Proximité fonctionnelle</a:t>
            </a:r>
          </a:p>
        </p:txBody>
      </p:sp>
      <p:sp>
        <p:nvSpPr>
          <p:cNvPr id="19" name="Rectangle 21"/>
          <p:cNvSpPr>
            <a:spLocks noChangeArrowheads="1"/>
          </p:cNvSpPr>
          <p:nvPr/>
        </p:nvSpPr>
        <p:spPr bwMode="auto">
          <a:xfrm>
            <a:off x="10288025" y="2017180"/>
            <a:ext cx="2892155" cy="637961"/>
          </a:xfrm>
          <a:prstGeom prst="rect">
            <a:avLst/>
          </a:prstGeom>
          <a:solidFill>
            <a:schemeClr val="tx2"/>
          </a:solidFill>
          <a:ln w="28575">
            <a:solidFill>
              <a:srgbClr val="92D050"/>
            </a:solidFill>
          </a:ln>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err="1">
                <a:solidFill>
                  <a:srgbClr val="92D050"/>
                </a:solidFill>
                <a:latin typeface="Arial Black" pitchFamily="34" charset="0"/>
                <a:cs typeface="Times New Roman" pitchFamily="18" charset="0"/>
              </a:rPr>
              <a:t>Additionnalité</a:t>
            </a:r>
            <a:r>
              <a:rPr lang="fr-FR" altLang="fr-FR" sz="2000" dirty="0">
                <a:solidFill>
                  <a:srgbClr val="92D050"/>
                </a:solidFill>
                <a:latin typeface="Arial Black" pitchFamily="34" charset="0"/>
                <a:cs typeface="Times New Roman" pitchFamily="18" charset="0"/>
              </a:rPr>
              <a:t> écologique</a:t>
            </a:r>
          </a:p>
        </p:txBody>
      </p:sp>
      <p:sp>
        <p:nvSpPr>
          <p:cNvPr id="20" name="Rectangle 21"/>
          <p:cNvSpPr>
            <a:spLocks noChangeArrowheads="1"/>
          </p:cNvSpPr>
          <p:nvPr/>
        </p:nvSpPr>
        <p:spPr bwMode="auto">
          <a:xfrm>
            <a:off x="10283242" y="2810655"/>
            <a:ext cx="2892155" cy="637961"/>
          </a:xfrm>
          <a:prstGeom prst="rect">
            <a:avLst/>
          </a:prstGeom>
          <a:solidFill>
            <a:schemeClr val="tx2"/>
          </a:solidFill>
          <a:ln w="28575">
            <a:solidFill>
              <a:srgbClr val="92D050"/>
            </a:solidFill>
          </a:ln>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err="1">
                <a:solidFill>
                  <a:srgbClr val="92D050"/>
                </a:solidFill>
                <a:latin typeface="Arial Black" pitchFamily="34" charset="0"/>
                <a:cs typeface="Times New Roman" pitchFamily="18" charset="0"/>
              </a:rPr>
              <a:t>Additionnalité</a:t>
            </a:r>
            <a:r>
              <a:rPr lang="fr-FR" altLang="fr-FR" sz="2000" dirty="0">
                <a:solidFill>
                  <a:srgbClr val="92D050"/>
                </a:solidFill>
                <a:latin typeface="Arial Black" pitchFamily="34" charset="0"/>
                <a:cs typeface="Times New Roman" pitchFamily="18" charset="0"/>
              </a:rPr>
              <a:t> administrative</a:t>
            </a:r>
          </a:p>
        </p:txBody>
      </p:sp>
      <p:sp>
        <p:nvSpPr>
          <p:cNvPr id="21" name="Rectangle 21"/>
          <p:cNvSpPr>
            <a:spLocks noChangeArrowheads="1"/>
          </p:cNvSpPr>
          <p:nvPr/>
        </p:nvSpPr>
        <p:spPr bwMode="auto">
          <a:xfrm>
            <a:off x="10288025" y="4500711"/>
            <a:ext cx="2892155" cy="370195"/>
          </a:xfrm>
          <a:prstGeom prst="rect">
            <a:avLst/>
          </a:prstGeom>
          <a:solidFill>
            <a:schemeClr val="tx2"/>
          </a:solidFill>
          <a:ln w="28575">
            <a:solidFill>
              <a:srgbClr val="92D050"/>
            </a:solidFill>
          </a:ln>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rgbClr val="92D050"/>
                </a:solidFill>
                <a:latin typeface="Arial Black" pitchFamily="34" charset="0"/>
                <a:cs typeface="Times New Roman" pitchFamily="18" charset="0"/>
              </a:rPr>
              <a:t>Efficacité</a:t>
            </a:r>
          </a:p>
        </p:txBody>
      </p:sp>
      <p:sp>
        <p:nvSpPr>
          <p:cNvPr id="22" name="Rectangle 21"/>
          <p:cNvSpPr>
            <a:spLocks noChangeArrowheads="1"/>
          </p:cNvSpPr>
          <p:nvPr/>
        </p:nvSpPr>
        <p:spPr bwMode="auto">
          <a:xfrm>
            <a:off x="10283242" y="5004767"/>
            <a:ext cx="2892155" cy="370195"/>
          </a:xfrm>
          <a:prstGeom prst="rect">
            <a:avLst/>
          </a:prstGeom>
          <a:solidFill>
            <a:schemeClr val="tx2"/>
          </a:solidFill>
          <a:ln w="28575">
            <a:solidFill>
              <a:srgbClr val="92D050"/>
            </a:solidFill>
          </a:ln>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rgbClr val="92D050"/>
                </a:solidFill>
                <a:latin typeface="Arial Black" pitchFamily="34" charset="0"/>
                <a:cs typeface="Times New Roman" pitchFamily="18" charset="0"/>
              </a:rPr>
              <a:t>Faisabilité</a:t>
            </a:r>
          </a:p>
        </p:txBody>
      </p:sp>
    </p:spTree>
    <p:extLst>
      <p:ext uri="{BB962C8B-B14F-4D97-AF65-F5344CB8AC3E}">
        <p14:creationId xmlns:p14="http://schemas.microsoft.com/office/powerpoint/2010/main" val="3661349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2761035" y="307284"/>
            <a:ext cx="8184588" cy="792088"/>
          </a:xfrm>
          <a:prstGeom prst="rect">
            <a:avLst/>
          </a:prstGeom>
        </p:spPr>
        <p:txBody>
          <a:bodyPr/>
          <a:lstStyle>
            <a:lvl1pPr algn="l" defTabSz="1006475" rtl="0" eaLnBrk="1" fontAlgn="base" hangingPunct="1">
              <a:spcBef>
                <a:spcPct val="0"/>
              </a:spcBef>
              <a:spcAft>
                <a:spcPct val="0"/>
              </a:spcAft>
              <a:defRPr sz="3200" b="1">
                <a:solidFill>
                  <a:srgbClr val="000000"/>
                </a:solidFill>
                <a:latin typeface="Marianne" panose="02000000000000000000" pitchFamily="2" charset="0"/>
                <a:ea typeface="+mj-ea"/>
                <a:cs typeface="+mj-cs"/>
              </a:defRPr>
            </a:lvl1pPr>
            <a:lvl2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2pPr>
            <a:lvl3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3pPr>
            <a:lvl4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4pPr>
            <a:lvl5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5pPr>
            <a:lvl6pPr marL="4572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6pPr>
            <a:lvl7pPr marL="9144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7pPr>
            <a:lvl8pPr marL="13716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8pPr>
            <a:lvl9pPr marL="18288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9pPr>
          </a:lstStyle>
          <a:p>
            <a:pPr algn="ctr"/>
            <a:r>
              <a:rPr lang="fr-FR" kern="0" dirty="0">
                <a:latin typeface="Marianne" pitchFamily="50" charset="0"/>
              </a:rPr>
              <a:t>Le cadre d’intervention</a:t>
            </a:r>
          </a:p>
        </p:txBody>
      </p:sp>
      <p:pic>
        <p:nvPicPr>
          <p:cNvPr id="2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2843" y="1517540"/>
            <a:ext cx="6516687"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21"/>
          <p:cNvSpPr>
            <a:spLocks noChangeArrowheads="1"/>
          </p:cNvSpPr>
          <p:nvPr/>
        </p:nvSpPr>
        <p:spPr bwMode="auto">
          <a:xfrm>
            <a:off x="8095795" y="2837057"/>
            <a:ext cx="2892155" cy="637961"/>
          </a:xfrm>
          <a:prstGeom prst="rect">
            <a:avLst/>
          </a:prstGeom>
          <a:solidFill>
            <a:srgbClr val="7EB92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chemeClr val="bg1"/>
                </a:solidFill>
                <a:latin typeface="Arial Black" pitchFamily="34" charset="0"/>
                <a:cs typeface="Times New Roman" pitchFamily="18" charset="0"/>
              </a:rPr>
              <a:t>Équivalence écologique</a:t>
            </a:r>
          </a:p>
        </p:txBody>
      </p:sp>
      <p:sp>
        <p:nvSpPr>
          <p:cNvPr id="25" name="Rectangle 21"/>
          <p:cNvSpPr>
            <a:spLocks noChangeArrowheads="1"/>
          </p:cNvSpPr>
          <p:nvPr/>
        </p:nvSpPr>
        <p:spPr bwMode="auto">
          <a:xfrm>
            <a:off x="8095796" y="4195851"/>
            <a:ext cx="2892155" cy="637961"/>
          </a:xfrm>
          <a:prstGeom prst="rect">
            <a:avLst/>
          </a:prstGeom>
          <a:solidFill>
            <a:srgbClr val="7EB92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chemeClr val="bg1"/>
                </a:solidFill>
                <a:latin typeface="Arial Black" pitchFamily="34" charset="0"/>
                <a:cs typeface="Times New Roman" pitchFamily="18" charset="0"/>
              </a:rPr>
              <a:t>Obligation de résultat</a:t>
            </a:r>
          </a:p>
        </p:txBody>
      </p:sp>
      <p:sp>
        <p:nvSpPr>
          <p:cNvPr id="26" name="Rectangle 21"/>
          <p:cNvSpPr>
            <a:spLocks noChangeArrowheads="1"/>
          </p:cNvSpPr>
          <p:nvPr/>
        </p:nvSpPr>
        <p:spPr bwMode="auto">
          <a:xfrm>
            <a:off x="8109624" y="5101827"/>
            <a:ext cx="2892155" cy="370195"/>
          </a:xfrm>
          <a:prstGeom prst="rect">
            <a:avLst/>
          </a:prstGeom>
          <a:solidFill>
            <a:srgbClr val="7EB92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chemeClr val="bg1"/>
                </a:solidFill>
                <a:latin typeface="Arial Black" pitchFamily="34" charset="0"/>
                <a:cs typeface="Times New Roman" pitchFamily="18" charset="0"/>
              </a:rPr>
              <a:t>Pérennité</a:t>
            </a:r>
          </a:p>
        </p:txBody>
      </p:sp>
      <p:sp>
        <p:nvSpPr>
          <p:cNvPr id="27" name="Rectangle 21"/>
          <p:cNvSpPr>
            <a:spLocks noChangeArrowheads="1"/>
          </p:cNvSpPr>
          <p:nvPr/>
        </p:nvSpPr>
        <p:spPr bwMode="auto">
          <a:xfrm>
            <a:off x="8115105" y="6078205"/>
            <a:ext cx="2892155" cy="370195"/>
          </a:xfrm>
          <a:prstGeom prst="rect">
            <a:avLst/>
          </a:prstGeom>
          <a:solidFill>
            <a:srgbClr val="7EB92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chemeClr val="bg1"/>
                </a:solidFill>
                <a:latin typeface="Arial Black" pitchFamily="34" charset="0"/>
                <a:cs typeface="Times New Roman" pitchFamily="18" charset="0"/>
              </a:rPr>
              <a:t>Proximité</a:t>
            </a:r>
          </a:p>
        </p:txBody>
      </p:sp>
      <p:sp>
        <p:nvSpPr>
          <p:cNvPr id="28" name="Rectangle 21"/>
          <p:cNvSpPr>
            <a:spLocks noChangeArrowheads="1"/>
          </p:cNvSpPr>
          <p:nvPr/>
        </p:nvSpPr>
        <p:spPr bwMode="auto">
          <a:xfrm>
            <a:off x="11123007" y="2360138"/>
            <a:ext cx="2201013" cy="637961"/>
          </a:xfrm>
          <a:prstGeom prst="rect">
            <a:avLst/>
          </a:prstGeom>
          <a:solidFill>
            <a:schemeClr val="tx2"/>
          </a:solidFill>
          <a:ln w="28575">
            <a:solidFill>
              <a:srgbClr val="92D050"/>
            </a:solidFill>
          </a:ln>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err="1">
                <a:solidFill>
                  <a:srgbClr val="92D050"/>
                </a:solidFill>
                <a:latin typeface="Arial Black" pitchFamily="34" charset="0"/>
                <a:cs typeface="Times New Roman" pitchFamily="18" charset="0"/>
              </a:rPr>
              <a:t>Additionnalité</a:t>
            </a:r>
            <a:r>
              <a:rPr lang="fr-FR" altLang="fr-FR" sz="2000" dirty="0">
                <a:solidFill>
                  <a:srgbClr val="92D050"/>
                </a:solidFill>
                <a:latin typeface="Arial Black" pitchFamily="34" charset="0"/>
                <a:cs typeface="Times New Roman" pitchFamily="18" charset="0"/>
              </a:rPr>
              <a:t> écologique</a:t>
            </a:r>
          </a:p>
        </p:txBody>
      </p:sp>
      <p:sp>
        <p:nvSpPr>
          <p:cNvPr id="29" name="Rectangle 21"/>
          <p:cNvSpPr>
            <a:spLocks noChangeArrowheads="1"/>
          </p:cNvSpPr>
          <p:nvPr/>
        </p:nvSpPr>
        <p:spPr bwMode="auto">
          <a:xfrm>
            <a:off x="11148455" y="3113833"/>
            <a:ext cx="2217688" cy="637320"/>
          </a:xfrm>
          <a:prstGeom prst="rect">
            <a:avLst/>
          </a:prstGeom>
          <a:solidFill>
            <a:schemeClr val="tx2"/>
          </a:solidFill>
          <a:ln w="28575">
            <a:solidFill>
              <a:srgbClr val="92D050"/>
            </a:solidFill>
          </a:ln>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err="1">
                <a:solidFill>
                  <a:srgbClr val="92D050"/>
                </a:solidFill>
                <a:latin typeface="Arial Black" pitchFamily="34" charset="0"/>
                <a:cs typeface="Times New Roman" pitchFamily="18" charset="0"/>
              </a:rPr>
              <a:t>Additionnalité</a:t>
            </a:r>
            <a:r>
              <a:rPr lang="fr-FR" altLang="fr-FR" sz="2000" dirty="0">
                <a:solidFill>
                  <a:srgbClr val="92D050"/>
                </a:solidFill>
                <a:latin typeface="Arial Black" pitchFamily="34" charset="0"/>
                <a:cs typeface="Times New Roman" pitchFamily="18" charset="0"/>
              </a:rPr>
              <a:t> administrative</a:t>
            </a:r>
          </a:p>
        </p:txBody>
      </p:sp>
      <p:sp>
        <p:nvSpPr>
          <p:cNvPr id="30" name="Rectangle 21"/>
          <p:cNvSpPr>
            <a:spLocks noChangeArrowheads="1"/>
          </p:cNvSpPr>
          <p:nvPr/>
        </p:nvSpPr>
        <p:spPr bwMode="auto">
          <a:xfrm>
            <a:off x="11193424" y="4010753"/>
            <a:ext cx="2156995" cy="370195"/>
          </a:xfrm>
          <a:prstGeom prst="rect">
            <a:avLst/>
          </a:prstGeom>
          <a:solidFill>
            <a:schemeClr val="tx2"/>
          </a:solidFill>
          <a:ln w="28575">
            <a:solidFill>
              <a:srgbClr val="92D050"/>
            </a:solidFill>
          </a:ln>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rgbClr val="92D050"/>
                </a:solidFill>
                <a:latin typeface="Arial Black" pitchFamily="34" charset="0"/>
                <a:cs typeface="Times New Roman" pitchFamily="18" charset="0"/>
              </a:rPr>
              <a:t>Efficacité</a:t>
            </a:r>
          </a:p>
        </p:txBody>
      </p:sp>
      <p:sp>
        <p:nvSpPr>
          <p:cNvPr id="31" name="Rectangle 21"/>
          <p:cNvSpPr>
            <a:spLocks noChangeArrowheads="1"/>
          </p:cNvSpPr>
          <p:nvPr/>
        </p:nvSpPr>
        <p:spPr bwMode="auto">
          <a:xfrm>
            <a:off x="11190578" y="4514831"/>
            <a:ext cx="2133442" cy="370195"/>
          </a:xfrm>
          <a:prstGeom prst="rect">
            <a:avLst/>
          </a:prstGeom>
          <a:solidFill>
            <a:schemeClr val="tx2"/>
          </a:solidFill>
          <a:ln w="28575">
            <a:solidFill>
              <a:srgbClr val="92D050"/>
            </a:solidFill>
          </a:ln>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rgbClr val="92D050"/>
                </a:solidFill>
                <a:latin typeface="Arial Black" pitchFamily="34" charset="0"/>
                <a:cs typeface="Times New Roman" pitchFamily="18" charset="0"/>
              </a:rPr>
              <a:t>Faisabilité</a:t>
            </a:r>
          </a:p>
        </p:txBody>
      </p:sp>
      <p:sp>
        <p:nvSpPr>
          <p:cNvPr id="32" name="Rectangle 21"/>
          <p:cNvSpPr>
            <a:spLocks noChangeArrowheads="1"/>
          </p:cNvSpPr>
          <p:nvPr/>
        </p:nvSpPr>
        <p:spPr bwMode="auto">
          <a:xfrm>
            <a:off x="11071477" y="5725808"/>
            <a:ext cx="2285893" cy="370195"/>
          </a:xfrm>
          <a:prstGeom prst="rect">
            <a:avLst/>
          </a:prstGeom>
          <a:solidFill>
            <a:schemeClr val="tx2"/>
          </a:solidFill>
          <a:ln w="28575">
            <a:solidFill>
              <a:srgbClr val="92D050"/>
            </a:solidFill>
          </a:ln>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rgbClr val="92D050"/>
                </a:solidFill>
                <a:latin typeface="Arial Black" pitchFamily="34" charset="0"/>
                <a:cs typeface="Times New Roman" pitchFamily="18" charset="0"/>
              </a:rPr>
              <a:t>Fonctionnelle</a:t>
            </a:r>
          </a:p>
        </p:txBody>
      </p:sp>
      <p:sp>
        <p:nvSpPr>
          <p:cNvPr id="33" name="Rectangle 21"/>
          <p:cNvSpPr>
            <a:spLocks noChangeArrowheads="1"/>
          </p:cNvSpPr>
          <p:nvPr/>
        </p:nvSpPr>
        <p:spPr bwMode="auto">
          <a:xfrm>
            <a:off x="11071477" y="6263302"/>
            <a:ext cx="2252543" cy="370195"/>
          </a:xfrm>
          <a:prstGeom prst="rect">
            <a:avLst/>
          </a:prstGeom>
          <a:solidFill>
            <a:schemeClr val="tx2"/>
          </a:solidFill>
          <a:ln w="28575">
            <a:solidFill>
              <a:srgbClr val="92D050"/>
            </a:solidFill>
          </a:ln>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rgbClr val="92D050"/>
                </a:solidFill>
                <a:latin typeface="Arial Black" pitchFamily="34" charset="0"/>
                <a:cs typeface="Times New Roman" pitchFamily="18" charset="0"/>
              </a:rPr>
              <a:t>Temporelle</a:t>
            </a:r>
          </a:p>
        </p:txBody>
      </p:sp>
      <p:sp>
        <p:nvSpPr>
          <p:cNvPr id="34" name="Rectangle 21"/>
          <p:cNvSpPr>
            <a:spLocks noChangeArrowheads="1"/>
          </p:cNvSpPr>
          <p:nvPr/>
        </p:nvSpPr>
        <p:spPr bwMode="auto">
          <a:xfrm>
            <a:off x="8115104" y="1174092"/>
            <a:ext cx="2892155" cy="370195"/>
          </a:xfrm>
          <a:prstGeom prst="rect">
            <a:avLst/>
          </a:prstGeom>
          <a:solidFill>
            <a:srgbClr val="7EB92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chemeClr val="bg1"/>
                </a:solidFill>
                <a:latin typeface="Arial Black" pitchFamily="34" charset="0"/>
                <a:cs typeface="Times New Roman" pitchFamily="18" charset="0"/>
              </a:rPr>
              <a:t>Proportionnalité</a:t>
            </a:r>
          </a:p>
        </p:txBody>
      </p:sp>
      <p:sp>
        <p:nvSpPr>
          <p:cNvPr id="35" name="Rectangle 21"/>
          <p:cNvSpPr>
            <a:spLocks noChangeArrowheads="1"/>
          </p:cNvSpPr>
          <p:nvPr/>
        </p:nvSpPr>
        <p:spPr bwMode="auto">
          <a:xfrm>
            <a:off x="11153238" y="673490"/>
            <a:ext cx="2201013" cy="637320"/>
          </a:xfrm>
          <a:prstGeom prst="rect">
            <a:avLst/>
          </a:prstGeom>
          <a:solidFill>
            <a:schemeClr val="tx2"/>
          </a:solidFill>
          <a:ln w="28575">
            <a:solidFill>
              <a:srgbClr val="92D050"/>
            </a:solidFill>
          </a:ln>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rgbClr val="92D050"/>
                </a:solidFill>
                <a:latin typeface="Arial Black" pitchFamily="34" charset="0"/>
                <a:cs typeface="Times New Roman" pitchFamily="18" charset="0"/>
              </a:rPr>
              <a:t>A l’ampleur des travaux</a:t>
            </a:r>
          </a:p>
        </p:txBody>
      </p:sp>
      <p:sp>
        <p:nvSpPr>
          <p:cNvPr id="36" name="Rectangle 21"/>
          <p:cNvSpPr>
            <a:spLocks noChangeArrowheads="1"/>
          </p:cNvSpPr>
          <p:nvPr/>
        </p:nvSpPr>
        <p:spPr bwMode="auto">
          <a:xfrm>
            <a:off x="11134674" y="1385495"/>
            <a:ext cx="2201013" cy="637961"/>
          </a:xfrm>
          <a:prstGeom prst="rect">
            <a:avLst/>
          </a:prstGeom>
          <a:solidFill>
            <a:schemeClr val="tx2"/>
          </a:solidFill>
          <a:ln w="28575">
            <a:solidFill>
              <a:srgbClr val="92D050"/>
            </a:solidFill>
          </a:ln>
        </p:spPr>
        <p:txBody>
          <a:bodyPr wrap="square" lIns="100803" tIns="50402" rIns="100803" bIns="50402">
            <a:spAutoFit/>
          </a:bodyPr>
          <a:lstStyle>
            <a:lvl1pPr eaLnBrk="0" hangingPunct="0">
              <a:spcBef>
                <a:spcPct val="20000"/>
              </a:spcBef>
              <a:buFont typeface="Arial" charset="0"/>
              <a:buChar char="•"/>
              <a:defRPr sz="3200">
                <a:solidFill>
                  <a:schemeClr val="tx1"/>
                </a:solidFill>
                <a:latin typeface="Arial" charset="0"/>
                <a:ea typeface="ＭＳ Ｐゴシック" pitchFamily="34" charset="-128"/>
                <a:cs typeface="Arial" charset="0"/>
              </a:defRPr>
            </a:lvl1pPr>
            <a:lvl2pPr marL="742950" indent="-285750" eaLnBrk="0" hangingPunct="0">
              <a:spcBef>
                <a:spcPct val="20000"/>
              </a:spcBef>
              <a:buFont typeface="Arial" charset="0"/>
              <a:buChar char="–"/>
              <a:defRPr sz="2800">
                <a:solidFill>
                  <a:schemeClr val="tx1"/>
                </a:solidFill>
                <a:latin typeface="Arial" charset="0"/>
                <a:ea typeface="ＭＳ Ｐゴシック" pitchFamily="34" charset="-128"/>
                <a:cs typeface="Arial" charset="0"/>
              </a:defRPr>
            </a:lvl2pPr>
            <a:lvl3pPr marL="1143000" indent="-228600" eaLnBrk="0" hangingPunct="0">
              <a:spcBef>
                <a:spcPct val="20000"/>
              </a:spcBef>
              <a:buFont typeface="Arial" charset="0"/>
              <a:buChar char="•"/>
              <a:defRPr sz="2400">
                <a:solidFill>
                  <a:schemeClr val="tx1"/>
                </a:solidFill>
                <a:latin typeface="Arial" charset="0"/>
                <a:ea typeface="ＭＳ Ｐゴシック" pitchFamily="34" charset="-128"/>
                <a:cs typeface="Arial" charset="0"/>
              </a:defRPr>
            </a:lvl3pPr>
            <a:lvl4pPr marL="16002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4pPr>
            <a:lvl5pPr marL="2057400" indent="-228600" eaLnBrk="0" hangingPunct="0">
              <a:spcBef>
                <a:spcPct val="20000"/>
              </a:spcBef>
              <a:buFont typeface="Arial" charset="0"/>
              <a:buChar char="»"/>
              <a:defRPr sz="2000">
                <a:solidFill>
                  <a:schemeClr val="tx1"/>
                </a:solidFill>
                <a:latin typeface="Arial" charset="0"/>
                <a:ea typeface="ＭＳ Ｐゴシック" pitchFamily="34" charset="-128"/>
                <a:cs typeface="Arial"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Arial" charset="0"/>
                <a:ea typeface="ＭＳ Ｐゴシック" pitchFamily="34" charset="-128"/>
                <a:cs typeface="Arial" charset="0"/>
              </a:defRPr>
            </a:lvl9pPr>
          </a:lstStyle>
          <a:p>
            <a:pPr algn="ctr" eaLnBrk="1">
              <a:lnSpc>
                <a:spcPct val="87000"/>
              </a:lnSpc>
              <a:spcBef>
                <a:spcPts val="1006"/>
              </a:spcBef>
              <a:buClr>
                <a:srgbClr val="000000"/>
              </a:buClr>
              <a:buNone/>
            </a:pPr>
            <a:r>
              <a:rPr lang="fr-FR" altLang="fr-FR" sz="2000" dirty="0">
                <a:solidFill>
                  <a:srgbClr val="92D050"/>
                </a:solidFill>
                <a:latin typeface="Arial Black" pitchFamily="34" charset="0"/>
                <a:cs typeface="Times New Roman" pitchFamily="18" charset="0"/>
              </a:rPr>
              <a:t>Aux enjeux écologiques</a:t>
            </a:r>
          </a:p>
        </p:txBody>
      </p:sp>
      <p:sp>
        <p:nvSpPr>
          <p:cNvPr id="37" name="ZoneTexte 36"/>
          <p:cNvSpPr txBox="1"/>
          <p:nvPr/>
        </p:nvSpPr>
        <p:spPr>
          <a:xfrm>
            <a:off x="816819" y="5472022"/>
            <a:ext cx="5472608" cy="132343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b="1" dirty="0">
                <a:solidFill>
                  <a:srgbClr val="C00000"/>
                </a:solidFill>
              </a:rPr>
              <a:t>Perte de biodiversité : </a:t>
            </a:r>
            <a:r>
              <a:rPr lang="fr-FR" dirty="0">
                <a:solidFill>
                  <a:srgbClr val="002060"/>
                </a:solidFill>
              </a:rPr>
              <a:t>détérioration de l’état de conservation d’espèces, d’habitats ou de fonctions écologiques. Nature « remarquable » ou « ordinaire »</a:t>
            </a:r>
          </a:p>
        </p:txBody>
      </p:sp>
      <p:sp>
        <p:nvSpPr>
          <p:cNvPr id="38" name="CustomShape 8"/>
          <p:cNvSpPr/>
          <p:nvPr/>
        </p:nvSpPr>
        <p:spPr>
          <a:xfrm>
            <a:off x="482935" y="756090"/>
            <a:ext cx="12271926" cy="604125"/>
          </a:xfrm>
          <a:prstGeom prst="rect">
            <a:avLst/>
          </a:prstGeom>
          <a:noFill/>
          <a:ln>
            <a:noFill/>
          </a:ln>
        </p:spPr>
        <p:style>
          <a:lnRef idx="0">
            <a:scrgbClr r="0" g="0" b="0"/>
          </a:lnRef>
          <a:fillRef idx="0">
            <a:scrgbClr r="0" g="0" b="0"/>
          </a:fillRef>
          <a:effectRef idx="0">
            <a:scrgbClr r="0" g="0" b="0"/>
          </a:effectRef>
          <a:fontRef idx="minor"/>
        </p:style>
        <p:txBody>
          <a:bodyPr lIns="83342" tIns="41671" rIns="83342" bIns="41671"/>
          <a:lstStyle/>
          <a:p>
            <a:pPr marL="0" lvl="1" algn="just">
              <a:buClr>
                <a:schemeClr val="tx1"/>
              </a:buClr>
            </a:pPr>
            <a:r>
              <a:rPr lang="fr-FR" sz="2400" b="1" spc="-1" dirty="0">
                <a:solidFill>
                  <a:srgbClr val="000000"/>
                </a:solidFill>
                <a:uFill>
                  <a:solidFill>
                    <a:srgbClr val="FFFFFF"/>
                  </a:solidFill>
                </a:uFill>
                <a:latin typeface="Marianne" pitchFamily="50" charset="0"/>
              </a:rPr>
              <a:t>Schéma de principe</a:t>
            </a:r>
          </a:p>
        </p:txBody>
      </p:sp>
    </p:spTree>
    <p:extLst>
      <p:ext uri="{BB962C8B-B14F-4D97-AF65-F5344CB8AC3E}">
        <p14:creationId xmlns:p14="http://schemas.microsoft.com/office/powerpoint/2010/main" val="31244069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2761035" y="307284"/>
            <a:ext cx="8184588" cy="792088"/>
          </a:xfrm>
          <a:prstGeom prst="rect">
            <a:avLst/>
          </a:prstGeom>
        </p:spPr>
        <p:txBody>
          <a:bodyPr/>
          <a:lstStyle>
            <a:lvl1pPr algn="l" defTabSz="1006475" rtl="0" eaLnBrk="1" fontAlgn="base" hangingPunct="1">
              <a:spcBef>
                <a:spcPct val="0"/>
              </a:spcBef>
              <a:spcAft>
                <a:spcPct val="0"/>
              </a:spcAft>
              <a:defRPr sz="3200" b="1">
                <a:solidFill>
                  <a:srgbClr val="000000"/>
                </a:solidFill>
                <a:latin typeface="Marianne" panose="02000000000000000000" pitchFamily="2" charset="0"/>
                <a:ea typeface="+mj-ea"/>
                <a:cs typeface="+mj-cs"/>
              </a:defRPr>
            </a:lvl1pPr>
            <a:lvl2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2pPr>
            <a:lvl3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3pPr>
            <a:lvl4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4pPr>
            <a:lvl5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5pPr>
            <a:lvl6pPr marL="4572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6pPr>
            <a:lvl7pPr marL="9144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7pPr>
            <a:lvl8pPr marL="13716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8pPr>
            <a:lvl9pPr marL="18288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9pPr>
          </a:lstStyle>
          <a:p>
            <a:pPr algn="ctr"/>
            <a:r>
              <a:rPr lang="fr-FR" kern="0" dirty="0">
                <a:latin typeface="Marianne" pitchFamily="50" charset="0"/>
              </a:rPr>
              <a:t>Le cadre d’intervention</a:t>
            </a:r>
          </a:p>
        </p:txBody>
      </p:sp>
      <p:sp>
        <p:nvSpPr>
          <p:cNvPr id="2" name="ZoneTexte 1"/>
          <p:cNvSpPr txBox="1"/>
          <p:nvPr/>
        </p:nvSpPr>
        <p:spPr>
          <a:xfrm>
            <a:off x="1228430" y="1404367"/>
            <a:ext cx="11521280" cy="5632311"/>
          </a:xfrm>
          <a:prstGeom prst="rect">
            <a:avLst/>
          </a:prstGeom>
          <a:noFill/>
        </p:spPr>
        <p:txBody>
          <a:bodyPr wrap="square" rtlCol="0">
            <a:spAutoFit/>
          </a:bodyPr>
          <a:lstStyle/>
          <a:p>
            <a:r>
              <a:rPr lang="fr-FR" b="1" u="sng" dirty="0">
                <a:solidFill>
                  <a:srgbClr val="000000"/>
                </a:solidFill>
                <a:latin typeface="Marianne" pitchFamily="50" charset="0"/>
              </a:rPr>
              <a:t>Les espèces protégées </a:t>
            </a:r>
            <a:r>
              <a:rPr lang="fr-FR" dirty="0">
                <a:solidFill>
                  <a:srgbClr val="000000"/>
                </a:solidFill>
                <a:latin typeface="Marianne" pitchFamily="50" charset="0"/>
              </a:rPr>
              <a:t>(Conseil d’Etat 9/12/2022)</a:t>
            </a:r>
          </a:p>
          <a:p>
            <a:endParaRPr lang="fr-FR" dirty="0">
              <a:solidFill>
                <a:srgbClr val="000000"/>
              </a:solidFill>
              <a:latin typeface="Marianne" pitchFamily="50" charset="0"/>
            </a:endParaRPr>
          </a:p>
          <a:p>
            <a:r>
              <a:rPr lang="fr-FR" dirty="0">
                <a:solidFill>
                  <a:srgbClr val="000000"/>
                </a:solidFill>
                <a:latin typeface="Marianne" pitchFamily="50" charset="0"/>
              </a:rPr>
              <a:t>La directive Habitats et la directive Oiseaux imposent aux États membres de mettre en place un régime général de protection stricte des espèces animales, des habitats et des oiseaux. Ce régime figure aux articles L. 411-1 et suivants du code de l’environnement</a:t>
            </a:r>
            <a:endParaRPr lang="fr-FR" b="1" dirty="0">
              <a:solidFill>
                <a:srgbClr val="000000"/>
              </a:solidFill>
              <a:latin typeface="Marianne" pitchFamily="50" charset="0"/>
            </a:endParaRPr>
          </a:p>
          <a:p>
            <a:endParaRPr lang="fr-FR" b="1" dirty="0">
              <a:solidFill>
                <a:srgbClr val="000000"/>
              </a:solidFill>
              <a:latin typeface="Marianne" pitchFamily="50" charset="0"/>
            </a:endParaRPr>
          </a:p>
          <a:p>
            <a:r>
              <a:rPr lang="fr-FR" dirty="0">
                <a:solidFill>
                  <a:srgbClr val="000000"/>
                </a:solidFill>
                <a:latin typeface="Marianne" pitchFamily="50" charset="0"/>
              </a:rPr>
              <a:t>Lorsque la réalisation d’un projet porte atteinte à des espèces protégées ou à leur habitat, une dérogation spéciale doit être obtenue par le responsable du projet. Cette dérogation peut être accordée lorsque sont remplies trois conditions : </a:t>
            </a:r>
          </a:p>
          <a:p>
            <a:pPr marL="342900" indent="-342900">
              <a:buFontTx/>
              <a:buChar char="-"/>
            </a:pPr>
            <a:r>
              <a:rPr lang="fr-FR" dirty="0">
                <a:solidFill>
                  <a:srgbClr val="000000"/>
                </a:solidFill>
                <a:latin typeface="Marianne" pitchFamily="50" charset="0"/>
              </a:rPr>
              <a:t>l’absence de solution alternative satisfaisante, </a:t>
            </a:r>
          </a:p>
          <a:p>
            <a:pPr marL="342900" indent="-342900">
              <a:buFontTx/>
              <a:buChar char="-"/>
            </a:pPr>
            <a:r>
              <a:rPr lang="fr-FR" dirty="0">
                <a:solidFill>
                  <a:srgbClr val="000000"/>
                </a:solidFill>
                <a:latin typeface="Marianne" pitchFamily="50" charset="0"/>
              </a:rPr>
              <a:t>le fait de ne pas nuire au maintien, dans un état de conservation favorable, des populations des espèces concernées dans leur aire de répartition naturelle</a:t>
            </a:r>
          </a:p>
          <a:p>
            <a:pPr marL="342900" indent="-342900">
              <a:buFontTx/>
              <a:buChar char="-"/>
            </a:pPr>
            <a:r>
              <a:rPr lang="fr-FR" dirty="0">
                <a:solidFill>
                  <a:srgbClr val="000000"/>
                </a:solidFill>
                <a:latin typeface="Marianne" pitchFamily="50" charset="0"/>
              </a:rPr>
              <a:t>le fait que le projet réponde, par sa nature et compte tenu des intérêts économiques et sociaux en jeu, à une raison impérative d’intérêt public majeur</a:t>
            </a:r>
          </a:p>
          <a:p>
            <a:endParaRPr lang="fr-FR" dirty="0">
              <a:solidFill>
                <a:srgbClr val="000000"/>
              </a:solidFill>
              <a:latin typeface="Marianne" pitchFamily="50" charset="0"/>
            </a:endParaRPr>
          </a:p>
          <a:p>
            <a:r>
              <a:rPr lang="fr-FR" dirty="0">
                <a:solidFill>
                  <a:srgbClr val="000000"/>
                </a:solidFill>
                <a:latin typeface="Marianne" pitchFamily="50" charset="0"/>
              </a:rPr>
              <a:t>S’agissant de l’octroi de la dérogation elle-même, l’administration tiendra notamment compte des mesures d’évitement, de réduction et de compensation prévues, et de l’état de conservation des espèces concernées.</a:t>
            </a:r>
          </a:p>
        </p:txBody>
      </p:sp>
    </p:spTree>
    <p:extLst>
      <p:ext uri="{BB962C8B-B14F-4D97-AF65-F5344CB8AC3E}">
        <p14:creationId xmlns:p14="http://schemas.microsoft.com/office/powerpoint/2010/main" val="24163870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2761035" y="307284"/>
            <a:ext cx="8184588" cy="792088"/>
          </a:xfrm>
          <a:prstGeom prst="rect">
            <a:avLst/>
          </a:prstGeom>
        </p:spPr>
        <p:txBody>
          <a:bodyPr/>
          <a:lstStyle>
            <a:lvl1pPr algn="l" defTabSz="1006475" rtl="0" eaLnBrk="1" fontAlgn="base" hangingPunct="1">
              <a:spcBef>
                <a:spcPct val="0"/>
              </a:spcBef>
              <a:spcAft>
                <a:spcPct val="0"/>
              </a:spcAft>
              <a:defRPr sz="3200" b="1">
                <a:solidFill>
                  <a:srgbClr val="000000"/>
                </a:solidFill>
                <a:latin typeface="Marianne" panose="02000000000000000000" pitchFamily="2" charset="0"/>
                <a:ea typeface="+mj-ea"/>
                <a:cs typeface="+mj-cs"/>
              </a:defRPr>
            </a:lvl1pPr>
            <a:lvl2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2pPr>
            <a:lvl3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3pPr>
            <a:lvl4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4pPr>
            <a:lvl5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5pPr>
            <a:lvl6pPr marL="4572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6pPr>
            <a:lvl7pPr marL="9144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7pPr>
            <a:lvl8pPr marL="13716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8pPr>
            <a:lvl9pPr marL="18288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9pPr>
          </a:lstStyle>
          <a:p>
            <a:pPr algn="ctr"/>
            <a:r>
              <a:rPr lang="fr-FR" kern="0" dirty="0">
                <a:latin typeface="Marianne" pitchFamily="50" charset="0"/>
              </a:rPr>
              <a:t>Le cadre d’intervention</a:t>
            </a:r>
          </a:p>
        </p:txBody>
      </p:sp>
      <p:sp>
        <p:nvSpPr>
          <p:cNvPr id="2" name="ZoneTexte 1"/>
          <p:cNvSpPr txBox="1"/>
          <p:nvPr/>
        </p:nvSpPr>
        <p:spPr>
          <a:xfrm>
            <a:off x="1248867" y="1620391"/>
            <a:ext cx="11521280" cy="2246769"/>
          </a:xfrm>
          <a:prstGeom prst="rect">
            <a:avLst/>
          </a:prstGeom>
          <a:noFill/>
        </p:spPr>
        <p:txBody>
          <a:bodyPr wrap="square" rtlCol="0">
            <a:spAutoFit/>
          </a:bodyPr>
          <a:lstStyle/>
          <a:p>
            <a:r>
              <a:rPr lang="fr-FR" dirty="0">
                <a:solidFill>
                  <a:srgbClr val="000000"/>
                </a:solidFill>
                <a:latin typeface="Marianne" pitchFamily="50" charset="0"/>
              </a:rPr>
              <a:t>En synthèse, même si un projet a pour objet de restaurer les milieux naturels, le dossier présenté doit justifier la bonne prévision des impacts et les mesures d’évitement, de réduction et de compensation mises en œuvre afin de préserver les espèces de faune et de flore, les milieux naturels, les fonctions et les services associés à ces écosystèmes,</a:t>
            </a:r>
          </a:p>
          <a:p>
            <a:endParaRPr lang="fr-FR" dirty="0">
              <a:solidFill>
                <a:srgbClr val="000000"/>
              </a:solidFill>
              <a:latin typeface="Marianne" pitchFamily="50" charset="0"/>
            </a:endParaRPr>
          </a:p>
          <a:p>
            <a:r>
              <a:rPr lang="fr-FR" dirty="0">
                <a:solidFill>
                  <a:srgbClr val="000000"/>
                </a:solidFill>
                <a:latin typeface="Marianne" pitchFamily="50" charset="0"/>
              </a:rPr>
              <a:t>La </a:t>
            </a:r>
            <a:r>
              <a:rPr lang="fr-FR" b="1" dirty="0">
                <a:solidFill>
                  <a:srgbClr val="000000"/>
                </a:solidFill>
                <a:latin typeface="Marianne" pitchFamily="50" charset="0"/>
              </a:rPr>
              <a:t>séquence « éviter – réduire – compenser (ERC) » </a:t>
            </a:r>
            <a:r>
              <a:rPr lang="fr-FR" dirty="0">
                <a:solidFill>
                  <a:srgbClr val="000000"/>
                </a:solidFill>
                <a:latin typeface="Marianne" pitchFamily="50" charset="0"/>
              </a:rPr>
              <a:t>s’impose comme </a:t>
            </a:r>
            <a:r>
              <a:rPr lang="fr-FR" b="1" dirty="0">
                <a:solidFill>
                  <a:srgbClr val="000000"/>
                </a:solidFill>
                <a:latin typeface="Marianne" pitchFamily="50" charset="0"/>
              </a:rPr>
              <a:t>démarche fondatrice </a:t>
            </a:r>
            <a:r>
              <a:rPr lang="fr-FR" dirty="0">
                <a:solidFill>
                  <a:srgbClr val="000000"/>
                </a:solidFill>
                <a:latin typeface="Marianne" pitchFamily="50" charset="0"/>
              </a:rPr>
              <a:t>à appliquer à toute décision d’aménagement.</a:t>
            </a:r>
          </a:p>
        </p:txBody>
      </p:sp>
    </p:spTree>
    <p:extLst>
      <p:ext uri="{BB962C8B-B14F-4D97-AF65-F5344CB8AC3E}">
        <p14:creationId xmlns:p14="http://schemas.microsoft.com/office/powerpoint/2010/main" val="10910088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2761035" y="307284"/>
            <a:ext cx="8184588" cy="792088"/>
          </a:xfrm>
          <a:prstGeom prst="rect">
            <a:avLst/>
          </a:prstGeom>
        </p:spPr>
        <p:txBody>
          <a:bodyPr/>
          <a:lstStyle>
            <a:lvl1pPr algn="l" defTabSz="1006475" rtl="0" eaLnBrk="1" fontAlgn="base" hangingPunct="1">
              <a:spcBef>
                <a:spcPct val="0"/>
              </a:spcBef>
              <a:spcAft>
                <a:spcPct val="0"/>
              </a:spcAft>
              <a:defRPr sz="3200" b="1">
                <a:solidFill>
                  <a:srgbClr val="000000"/>
                </a:solidFill>
                <a:latin typeface="Marianne" panose="02000000000000000000" pitchFamily="2" charset="0"/>
                <a:ea typeface="+mj-ea"/>
                <a:cs typeface="+mj-cs"/>
              </a:defRPr>
            </a:lvl1pPr>
            <a:lvl2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2pPr>
            <a:lvl3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3pPr>
            <a:lvl4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4pPr>
            <a:lvl5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5pPr>
            <a:lvl6pPr marL="4572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6pPr>
            <a:lvl7pPr marL="9144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7pPr>
            <a:lvl8pPr marL="13716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8pPr>
            <a:lvl9pPr marL="18288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9pPr>
          </a:lstStyle>
          <a:p>
            <a:pPr algn="ctr"/>
            <a:r>
              <a:rPr lang="fr-FR" kern="0" dirty="0">
                <a:latin typeface="Marianne" pitchFamily="50" charset="0"/>
              </a:rPr>
              <a:t>Les attendus minimaux</a:t>
            </a:r>
          </a:p>
        </p:txBody>
      </p:sp>
      <p:sp>
        <p:nvSpPr>
          <p:cNvPr id="2" name="ZoneTexte 1"/>
          <p:cNvSpPr txBox="1"/>
          <p:nvPr/>
        </p:nvSpPr>
        <p:spPr>
          <a:xfrm>
            <a:off x="1032843" y="1548383"/>
            <a:ext cx="11953328" cy="5632311"/>
          </a:xfrm>
          <a:prstGeom prst="rect">
            <a:avLst/>
          </a:prstGeom>
          <a:noFill/>
        </p:spPr>
        <p:txBody>
          <a:bodyPr wrap="square" rtlCol="0">
            <a:spAutoFit/>
          </a:bodyPr>
          <a:lstStyle/>
          <a:p>
            <a:pPr marL="342900" indent="-342900">
              <a:buFont typeface="Arial" panose="020B0604020202020204" pitchFamily="34" charset="0"/>
              <a:buChar char="•"/>
            </a:pPr>
            <a:r>
              <a:rPr lang="fr-FR" dirty="0">
                <a:solidFill>
                  <a:srgbClr val="000000"/>
                </a:solidFill>
                <a:latin typeface="Marianne" pitchFamily="50" charset="0"/>
              </a:rPr>
              <a:t>Définition d’un état initial détaillé et adapté au contexte local</a:t>
            </a:r>
          </a:p>
          <a:p>
            <a:pPr marL="1089025" indent="-342900">
              <a:buFontTx/>
              <a:buChar char="-"/>
            </a:pPr>
            <a:r>
              <a:rPr lang="fr-FR" dirty="0">
                <a:solidFill>
                  <a:srgbClr val="000000"/>
                </a:solidFill>
                <a:latin typeface="Marianne" pitchFamily="50" charset="0"/>
              </a:rPr>
              <a:t>Synthèse des données existantes</a:t>
            </a:r>
          </a:p>
          <a:p>
            <a:pPr marL="1089025" indent="-342900">
              <a:buFontTx/>
              <a:buChar char="-"/>
            </a:pPr>
            <a:r>
              <a:rPr lang="fr-FR" dirty="0">
                <a:solidFill>
                  <a:srgbClr val="000000"/>
                </a:solidFill>
                <a:latin typeface="Marianne" pitchFamily="50" charset="0"/>
              </a:rPr>
              <a:t>Consultation des partenaires techniques (CEN, Conservatoire Botanique, FDAAPPAMA, gestionnaire NATURA 2000 ….) </a:t>
            </a:r>
          </a:p>
          <a:p>
            <a:pPr marL="1089025" indent="-342900">
              <a:buFontTx/>
              <a:buChar char="-"/>
            </a:pPr>
            <a:r>
              <a:rPr lang="fr-FR" dirty="0">
                <a:solidFill>
                  <a:srgbClr val="000000"/>
                </a:solidFill>
                <a:latin typeface="Marianne" pitchFamily="50" charset="0"/>
              </a:rPr>
              <a:t>Diagnostic de terrain adapté suivant des protocoles éprouvés</a:t>
            </a:r>
          </a:p>
          <a:p>
            <a:pPr marL="1089025" indent="-342900">
              <a:buFontTx/>
              <a:buChar char="-"/>
            </a:pPr>
            <a:endParaRPr lang="fr-FR" dirty="0">
              <a:solidFill>
                <a:srgbClr val="000000"/>
              </a:solidFill>
              <a:latin typeface="Marianne" pitchFamily="50" charset="0"/>
            </a:endParaRPr>
          </a:p>
          <a:p>
            <a:r>
              <a:rPr lang="fr-FR" dirty="0">
                <a:solidFill>
                  <a:srgbClr val="000000"/>
                </a:solidFill>
                <a:latin typeface="Marianne" pitchFamily="50" charset="0"/>
              </a:rPr>
              <a:t> </a:t>
            </a:r>
          </a:p>
          <a:p>
            <a:pPr marL="342900" lvl="0" indent="-342900">
              <a:buFont typeface="Arial" panose="020B0604020202020204" pitchFamily="34" charset="0"/>
              <a:buChar char="•"/>
            </a:pPr>
            <a:r>
              <a:rPr lang="fr-FR" dirty="0">
                <a:solidFill>
                  <a:srgbClr val="000000"/>
                </a:solidFill>
                <a:latin typeface="Marianne" pitchFamily="50" charset="0"/>
              </a:rPr>
              <a:t>Définition des enjeux biodiversité</a:t>
            </a:r>
          </a:p>
          <a:p>
            <a:pPr marL="342900" lvl="0" indent="-342900">
              <a:buFont typeface="Arial" panose="020B0604020202020204" pitchFamily="34" charset="0"/>
              <a:buChar char="•"/>
            </a:pPr>
            <a:endParaRPr lang="fr-FR" dirty="0">
              <a:solidFill>
                <a:srgbClr val="000000"/>
              </a:solidFill>
              <a:latin typeface="Marianne" pitchFamily="50" charset="0"/>
            </a:endParaRPr>
          </a:p>
          <a:p>
            <a:pPr marL="342900" lvl="0" indent="-342900">
              <a:buFont typeface="Arial" panose="020B0604020202020204" pitchFamily="34" charset="0"/>
              <a:buChar char="•"/>
            </a:pPr>
            <a:endParaRPr lang="fr-FR" dirty="0">
              <a:solidFill>
                <a:srgbClr val="000000"/>
              </a:solidFill>
              <a:latin typeface="Marianne" pitchFamily="50" charset="0"/>
            </a:endParaRPr>
          </a:p>
          <a:p>
            <a:pPr marL="342900" lvl="0" indent="-342900">
              <a:buFont typeface="Arial" panose="020B0604020202020204" pitchFamily="34" charset="0"/>
              <a:buChar char="•"/>
            </a:pPr>
            <a:r>
              <a:rPr lang="fr-FR" dirty="0">
                <a:solidFill>
                  <a:srgbClr val="000000"/>
                </a:solidFill>
                <a:latin typeface="Marianne" pitchFamily="50" charset="0"/>
              </a:rPr>
              <a:t>Définir les impacts du projet et les mesures d’évitement, de réduction et de compensation des atteintes à la biodiversité à mettre en œuvre</a:t>
            </a:r>
          </a:p>
          <a:p>
            <a:pPr marL="342900" lvl="0" indent="-342900">
              <a:buFont typeface="Arial" panose="020B0604020202020204" pitchFamily="34" charset="0"/>
              <a:buChar char="•"/>
            </a:pPr>
            <a:endParaRPr lang="fr-FR" dirty="0">
              <a:solidFill>
                <a:srgbClr val="000000"/>
              </a:solidFill>
              <a:latin typeface="Marianne" pitchFamily="50" charset="0"/>
            </a:endParaRPr>
          </a:p>
          <a:p>
            <a:r>
              <a:rPr lang="fr-FR" b="1" dirty="0">
                <a:solidFill>
                  <a:srgbClr val="000000"/>
                </a:solidFill>
                <a:latin typeface="Marianne" pitchFamily="50" charset="0"/>
              </a:rPr>
              <a:t>Le projet (dimensionnement, phasage , durée, …) doit être défini pour obtenir le moindre impact environnemental en phase chantier comme en phase d’exploitation</a:t>
            </a:r>
          </a:p>
          <a:p>
            <a:pPr lvl="0"/>
            <a:endParaRPr lang="fr-FR" b="1" dirty="0">
              <a:solidFill>
                <a:srgbClr val="000000"/>
              </a:solidFill>
              <a:latin typeface="Marianne" pitchFamily="50" charset="0"/>
            </a:endParaRPr>
          </a:p>
          <a:p>
            <a:pPr lvl="0"/>
            <a:r>
              <a:rPr lang="fr-FR" dirty="0">
                <a:solidFill>
                  <a:srgbClr val="000000"/>
                </a:solidFill>
                <a:latin typeface="Marianne" pitchFamily="50" charset="0"/>
                <a:hlinkClick r:id="rId2"/>
              </a:rPr>
              <a:t>https://erc-biodiversite.ofb.fr/</a:t>
            </a:r>
            <a:endParaRPr lang="fr-FR" dirty="0">
              <a:solidFill>
                <a:srgbClr val="000000"/>
              </a:solidFill>
              <a:latin typeface="Marianne" pitchFamily="50" charset="0"/>
            </a:endParaRPr>
          </a:p>
          <a:p>
            <a:pPr lvl="0"/>
            <a:endParaRPr lang="fr-FR" b="1" dirty="0">
              <a:solidFill>
                <a:srgbClr val="000000"/>
              </a:solidFill>
              <a:latin typeface="Marianne" pitchFamily="50" charset="0"/>
            </a:endParaRPr>
          </a:p>
        </p:txBody>
      </p:sp>
    </p:spTree>
    <p:extLst>
      <p:ext uri="{BB962C8B-B14F-4D97-AF65-F5344CB8AC3E}">
        <p14:creationId xmlns:p14="http://schemas.microsoft.com/office/powerpoint/2010/main" val="1600343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2761035" y="307284"/>
            <a:ext cx="8184588" cy="792088"/>
          </a:xfrm>
          <a:prstGeom prst="rect">
            <a:avLst/>
          </a:prstGeom>
        </p:spPr>
        <p:txBody>
          <a:bodyPr/>
          <a:lstStyle>
            <a:lvl1pPr algn="l" defTabSz="1006475" rtl="0" eaLnBrk="1" fontAlgn="base" hangingPunct="1">
              <a:spcBef>
                <a:spcPct val="0"/>
              </a:spcBef>
              <a:spcAft>
                <a:spcPct val="0"/>
              </a:spcAft>
              <a:defRPr sz="3200" b="1">
                <a:solidFill>
                  <a:srgbClr val="000000"/>
                </a:solidFill>
                <a:latin typeface="Marianne" panose="02000000000000000000" pitchFamily="2" charset="0"/>
                <a:ea typeface="+mj-ea"/>
                <a:cs typeface="+mj-cs"/>
              </a:defRPr>
            </a:lvl1pPr>
            <a:lvl2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2pPr>
            <a:lvl3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3pPr>
            <a:lvl4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4pPr>
            <a:lvl5pPr algn="l" defTabSz="1006475" rtl="0" eaLnBrk="1" fontAlgn="base" hangingPunct="1">
              <a:spcBef>
                <a:spcPct val="0"/>
              </a:spcBef>
              <a:spcAft>
                <a:spcPct val="0"/>
              </a:spcAft>
              <a:defRPr sz="3200" b="1">
                <a:solidFill>
                  <a:srgbClr val="005E8B"/>
                </a:solidFill>
                <a:latin typeface="Arial" charset="0"/>
                <a:ea typeface="ＭＳ Ｐゴシック" pitchFamily="34" charset="-128"/>
              </a:defRPr>
            </a:lvl5pPr>
            <a:lvl6pPr marL="4572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6pPr>
            <a:lvl7pPr marL="9144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7pPr>
            <a:lvl8pPr marL="13716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8pPr>
            <a:lvl9pPr marL="1828800" algn="l" defTabSz="1006475" rtl="0" eaLnBrk="1" fontAlgn="base" hangingPunct="1">
              <a:spcBef>
                <a:spcPct val="0"/>
              </a:spcBef>
              <a:spcAft>
                <a:spcPct val="0"/>
              </a:spcAft>
              <a:defRPr sz="3200" b="1">
                <a:solidFill>
                  <a:srgbClr val="00965E"/>
                </a:solidFill>
                <a:latin typeface="Arial" charset="0"/>
                <a:ea typeface="ＭＳ Ｐゴシック" pitchFamily="34" charset="-128"/>
              </a:defRPr>
            </a:lvl9pPr>
          </a:lstStyle>
          <a:p>
            <a:pPr algn="ctr"/>
            <a:r>
              <a:rPr lang="fr-FR" kern="0" dirty="0">
                <a:latin typeface="Marianne" pitchFamily="50" charset="0"/>
              </a:rPr>
              <a:t>Les attendus minimaux</a:t>
            </a:r>
          </a:p>
        </p:txBody>
      </p:sp>
      <p:sp>
        <p:nvSpPr>
          <p:cNvPr id="2" name="ZoneTexte 1"/>
          <p:cNvSpPr txBox="1"/>
          <p:nvPr/>
        </p:nvSpPr>
        <p:spPr>
          <a:xfrm>
            <a:off x="1032843" y="1548383"/>
            <a:ext cx="11953328" cy="5140895"/>
          </a:xfrm>
          <a:prstGeom prst="rect">
            <a:avLst/>
          </a:prstGeom>
          <a:noFill/>
        </p:spPr>
        <p:txBody>
          <a:bodyPr wrap="square" rtlCol="0">
            <a:spAutoFit/>
          </a:bodyPr>
          <a:lstStyle/>
          <a:p>
            <a:pPr marL="0" indent="0"/>
            <a:r>
              <a:rPr lang="fr-FR" dirty="0">
                <a:solidFill>
                  <a:srgbClr val="000000"/>
                </a:solidFill>
                <a:latin typeface="Marianne" pitchFamily="50" charset="0"/>
                <a:sym typeface="Montserrat"/>
              </a:rPr>
              <a:t>Ainsi, les méthodologies d’intervention et les mesures ERC mises en œuvre doivent être adaptées pour éviter, réduire et/ou compenser les impacts du projet sur les espèces, les habitats et les fonctions recensés sur le territoire.</a:t>
            </a:r>
          </a:p>
          <a:p>
            <a:pPr marL="0" indent="0"/>
            <a:endParaRPr lang="fr-FR" dirty="0">
              <a:solidFill>
                <a:srgbClr val="000000"/>
              </a:solidFill>
              <a:latin typeface="Marianne" pitchFamily="50" charset="0"/>
              <a:sym typeface="Montserrat"/>
            </a:endParaRPr>
          </a:p>
          <a:p>
            <a:pPr marL="0" indent="0"/>
            <a:r>
              <a:rPr lang="fr-FR" dirty="0">
                <a:solidFill>
                  <a:srgbClr val="000000"/>
                </a:solidFill>
                <a:latin typeface="Marianne" pitchFamily="50" charset="0"/>
                <a:sym typeface="Montserrat"/>
              </a:rPr>
              <a:t>Exemple : </a:t>
            </a:r>
          </a:p>
          <a:p>
            <a:pPr marL="171450" indent="-171450">
              <a:buFont typeface="Arial" panose="020B0604020202020204" pitchFamily="34" charset="0"/>
              <a:buChar char="•"/>
            </a:pPr>
            <a:r>
              <a:rPr lang="fr-FR" dirty="0">
                <a:solidFill>
                  <a:srgbClr val="000000"/>
                </a:solidFill>
                <a:latin typeface="Marianne" pitchFamily="50" charset="0"/>
              </a:rPr>
              <a:t>Déplacement d’une espèce végétale ;</a:t>
            </a:r>
          </a:p>
          <a:p>
            <a:pPr marL="171450" indent="-171450">
              <a:buFont typeface="Arial" panose="020B0604020202020204" pitchFamily="34" charset="0"/>
              <a:buChar char="•"/>
            </a:pPr>
            <a:r>
              <a:rPr lang="fr-FR" dirty="0">
                <a:solidFill>
                  <a:srgbClr val="000000"/>
                </a:solidFill>
                <a:latin typeface="Marianne" pitchFamily="50" charset="0"/>
              </a:rPr>
              <a:t>Désinfection du matériel ;</a:t>
            </a:r>
          </a:p>
          <a:p>
            <a:pPr marL="171450" indent="-171450">
              <a:buFont typeface="Arial" panose="020B0604020202020204" pitchFamily="34" charset="0"/>
              <a:buChar char="•"/>
            </a:pPr>
            <a:r>
              <a:rPr lang="fr-FR" dirty="0">
                <a:solidFill>
                  <a:srgbClr val="000000"/>
                </a:solidFill>
                <a:latin typeface="Marianne" pitchFamily="50" charset="0"/>
              </a:rPr>
              <a:t>Capture et déplacement d’une espèce animale ;</a:t>
            </a:r>
          </a:p>
          <a:p>
            <a:pPr marL="171450" indent="-171450">
              <a:buFont typeface="Arial" panose="020B0604020202020204" pitchFamily="34" charset="0"/>
              <a:buChar char="•"/>
            </a:pPr>
            <a:r>
              <a:rPr lang="fr-FR" dirty="0">
                <a:solidFill>
                  <a:srgbClr val="000000"/>
                </a:solidFill>
                <a:latin typeface="Marianne" pitchFamily="50" charset="0"/>
              </a:rPr>
              <a:t>…</a:t>
            </a:r>
          </a:p>
          <a:p>
            <a:pPr marL="171450" indent="-171450">
              <a:buFont typeface="Arial" panose="020B0604020202020204" pitchFamily="34" charset="0"/>
              <a:buChar char="•"/>
            </a:pPr>
            <a:r>
              <a:rPr lang="fr-FR" dirty="0">
                <a:solidFill>
                  <a:srgbClr val="000000"/>
                </a:solidFill>
                <a:latin typeface="Marianne" pitchFamily="50" charset="0"/>
              </a:rPr>
              <a:t>Pêche de sauvegarde.</a:t>
            </a:r>
          </a:p>
          <a:p>
            <a:pPr marL="114300" indent="0">
              <a:lnSpc>
                <a:spcPct val="107000"/>
              </a:lnSpc>
              <a:spcAft>
                <a:spcPts val="800"/>
              </a:spcAft>
            </a:pPr>
            <a:endParaRPr lang="fr-FR" dirty="0">
              <a:solidFill>
                <a:srgbClr val="000000"/>
              </a:solidFill>
              <a:latin typeface="Marianne" pitchFamily="50" charset="0"/>
            </a:endParaRPr>
          </a:p>
          <a:p>
            <a:endParaRPr lang="fr-FR" dirty="0">
              <a:solidFill>
                <a:srgbClr val="000000"/>
              </a:solidFill>
              <a:latin typeface="Marianne" pitchFamily="50" charset="0"/>
            </a:endParaRPr>
          </a:p>
          <a:p>
            <a:endParaRPr lang="fr-FR" dirty="0">
              <a:solidFill>
                <a:srgbClr val="000000"/>
              </a:solidFill>
              <a:latin typeface="Marianne" pitchFamily="50" charset="0"/>
            </a:endParaRPr>
          </a:p>
          <a:p>
            <a:pPr lvl="0"/>
            <a:endParaRPr lang="fr-FR" b="1" dirty="0">
              <a:solidFill>
                <a:srgbClr val="000000"/>
              </a:solidFill>
              <a:latin typeface="Marianne" pitchFamily="50" charset="0"/>
            </a:endParaRPr>
          </a:p>
          <a:p>
            <a:pPr lvl="0"/>
            <a:endParaRPr lang="fr-FR" b="1" dirty="0">
              <a:solidFill>
                <a:srgbClr val="000000"/>
              </a:solidFill>
              <a:latin typeface="Marianne" pitchFamily="50" charset="0"/>
            </a:endParaRPr>
          </a:p>
          <a:p>
            <a:pPr lvl="0"/>
            <a:endParaRPr lang="fr-FR" b="1" dirty="0">
              <a:solidFill>
                <a:srgbClr val="000000"/>
              </a:solidFill>
              <a:latin typeface="Marianne" pitchFamily="50" charset="0"/>
            </a:endParaRPr>
          </a:p>
        </p:txBody>
      </p:sp>
      <p:pic>
        <p:nvPicPr>
          <p:cNvPr id="4" name="Image 3" descr="Une image contenant mammifère, chauve-souris, plein air, Petite chauve-souris brune&#10;&#10;Description générée automatiquement">
            <a:extLst>
              <a:ext uri="{FF2B5EF4-FFF2-40B4-BE49-F238E27FC236}">
                <a16:creationId xmlns:a16="http://schemas.microsoft.com/office/drawing/2014/main" id="{F446708C-B45C-6636-9A68-F166BDD5411F}"/>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888827" y="4788743"/>
            <a:ext cx="3246106" cy="2160000"/>
          </a:xfrm>
          <a:prstGeom prst="rect">
            <a:avLst/>
          </a:prstGeom>
        </p:spPr>
      </p:pic>
      <p:pic>
        <p:nvPicPr>
          <p:cNvPr id="5" name="Image 4" descr="Une image contenant Libellules et demoiselles, Névroptères, plein air, insecte&#10;&#10;Description générée automatiquement">
            <a:extLst>
              <a:ext uri="{FF2B5EF4-FFF2-40B4-BE49-F238E27FC236}">
                <a16:creationId xmlns:a16="http://schemas.microsoft.com/office/drawing/2014/main" id="{2D8A9034-98EB-57E1-E242-03CEB7A8E017}"/>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226974" y="4500711"/>
            <a:ext cx="3252709" cy="2160000"/>
          </a:xfrm>
          <a:prstGeom prst="rect">
            <a:avLst/>
          </a:prstGeom>
        </p:spPr>
      </p:pic>
      <p:pic>
        <p:nvPicPr>
          <p:cNvPr id="6" name="Image 5" descr="Une image contenant poisson, truite, eau, Produits de la mer&#10;&#10;Description générée automatiquement">
            <a:extLst>
              <a:ext uri="{FF2B5EF4-FFF2-40B4-BE49-F238E27FC236}">
                <a16:creationId xmlns:a16="http://schemas.microsoft.com/office/drawing/2014/main" id="{7272EB87-2211-AD80-46B8-8A19EDC2AEC4}"/>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0062888" y="3922701"/>
            <a:ext cx="2880000" cy="2160000"/>
          </a:xfrm>
          <a:prstGeom prst="rect">
            <a:avLst/>
          </a:prstGeom>
        </p:spPr>
      </p:pic>
    </p:spTree>
    <p:extLst>
      <p:ext uri="{BB962C8B-B14F-4D97-AF65-F5344CB8AC3E}">
        <p14:creationId xmlns:p14="http://schemas.microsoft.com/office/powerpoint/2010/main" val="21939208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85&quot;&gt;&lt;property id=&quot;20148&quot; value=&quot;5&quot;/&gt;&lt;property id=&quot;20300&quot; value=&quot;Diapositive 1&quot;/&gt;&lt;property id=&quot;20307&quot; value=&quot;256&quot;/&gt;&lt;/object&gt;&lt;object type=&quot;3&quot; unique_id=&quot;10086&quot;&gt;&lt;property id=&quot;20148&quot; value=&quot;5&quot;/&gt;&lt;property id=&quot;20300&quot; value=&quot;Diapositive 2&quot;/&gt;&lt;property id=&quot;20307&quot; value=&quot;257&quot;/&gt;&lt;/object&gt;&lt;/object&gt;&lt;/object&gt;&lt;/database&gt;"/>
  <p:tag name="SECTOMILLISECCONVERTED" val="1"/>
</p:tagLst>
</file>

<file path=ppt/theme/theme1.xml><?xml version="1.0" encoding="utf-8"?>
<a:theme xmlns:a="http://schemas.openxmlformats.org/drawingml/2006/main" name="OFB_DIAPORAMA_COM EXTERNE PPT">
  <a:themeElements>
    <a:clrScheme name="Parca national des Calanques">
      <a:dk1>
        <a:srgbClr val="FFFFFF"/>
      </a:dk1>
      <a:lt1>
        <a:srgbClr val="FFFFFF"/>
      </a:lt1>
      <a:dk2>
        <a:srgbClr val="FFFFFF"/>
      </a:dk2>
      <a:lt2>
        <a:srgbClr val="FFFFFF"/>
      </a:lt2>
      <a:accent1>
        <a:srgbClr val="007DBA"/>
      </a:accent1>
      <a:accent2>
        <a:srgbClr val="97D700"/>
      </a:accent2>
      <a:accent3>
        <a:srgbClr val="E87703"/>
      </a:accent3>
      <a:accent4>
        <a:srgbClr val="840B55"/>
      </a:accent4>
      <a:accent5>
        <a:srgbClr val="FFFFFF"/>
      </a:accent5>
      <a:accent6>
        <a:srgbClr val="FFFFFF"/>
      </a:accent6>
      <a:hlink>
        <a:srgbClr val="007DBA"/>
      </a:hlink>
      <a:folHlink>
        <a:srgbClr val="007DBA"/>
      </a:folHlink>
    </a:clrScheme>
    <a:fontScheme name="PNP - diaporama-v2">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NP - diaporama-v2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B_DIAPORAMA_COM EXTERNE PPT" id="{920D53C1-318F-0D43-8CED-3432A4E06029}" vid="{C33DBE52-0177-5347-B1D0-B03A44A4EC59}"/>
    </a:ext>
  </a:ext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OFB_DIAPORAMA_COM EXTERNE PPT</Template>
  <TotalTime>420</TotalTime>
  <Words>1575</Words>
  <Application>Microsoft Office PowerPoint</Application>
  <PresentationFormat>Personnalisé</PresentationFormat>
  <Paragraphs>186</Paragraphs>
  <Slides>17</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17</vt:i4>
      </vt:variant>
    </vt:vector>
  </HeadingPairs>
  <TitlesOfParts>
    <vt:vector size="25" baseType="lpstr">
      <vt:lpstr>Arial</vt:lpstr>
      <vt:lpstr>Arial Black</vt:lpstr>
      <vt:lpstr>Calibri</vt:lpstr>
      <vt:lpstr>Corisande</vt:lpstr>
      <vt:lpstr>Marianne</vt:lpstr>
      <vt:lpstr>Montserrat</vt:lpstr>
      <vt:lpstr>Wingdings</vt:lpstr>
      <vt:lpstr>OFB_DIAPORAMA_COM EXTERNE PPT</vt:lpstr>
      <vt:lpstr>Journées Inter CATER  Prise en compte de la biodiversité lors des travaux    DIEPPE, le 13 octobre 2023</vt:lpstr>
      <vt:lpstr>Sommaire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OFB</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L’OFFICE FRANÇAIS DE LA BIODIVERSITÉ Un nouvel établissement public, une nouvelle force pour la biodiversité</dc:title>
  <dc:creator>MAUGENDRE Christophe</dc:creator>
  <cp:lastModifiedBy>Geoffrey BAILLEUL</cp:lastModifiedBy>
  <cp:revision>41</cp:revision>
  <dcterms:created xsi:type="dcterms:W3CDTF">2021-10-01T15:38:48Z</dcterms:created>
  <dcterms:modified xsi:type="dcterms:W3CDTF">2023-10-12T17:05:16Z</dcterms:modified>
</cp:coreProperties>
</file>